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  <p:sldMasterId id="2147483648" r:id="rId2"/>
  </p:sldMasterIdLst>
  <p:notesMasterIdLst>
    <p:notesMasterId r:id="rId42"/>
  </p:notesMasterIdLst>
  <p:sldIdLst>
    <p:sldId id="256" r:id="rId3"/>
    <p:sldId id="259" r:id="rId4"/>
    <p:sldId id="329" r:id="rId5"/>
    <p:sldId id="2076137353" r:id="rId6"/>
    <p:sldId id="2076137354" r:id="rId7"/>
    <p:sldId id="2147309267" r:id="rId8"/>
    <p:sldId id="2147309266" r:id="rId9"/>
    <p:sldId id="2927" r:id="rId10"/>
    <p:sldId id="2876" r:id="rId11"/>
    <p:sldId id="2147309125" r:id="rId12"/>
    <p:sldId id="2076137355" r:id="rId13"/>
    <p:sldId id="2147309258" r:id="rId14"/>
    <p:sldId id="2147309259" r:id="rId15"/>
    <p:sldId id="2147309264" r:id="rId16"/>
    <p:sldId id="2147309237" r:id="rId17"/>
    <p:sldId id="2147479143" r:id="rId18"/>
    <p:sldId id="2147479141" r:id="rId19"/>
    <p:sldId id="2147309252" r:id="rId20"/>
    <p:sldId id="687" r:id="rId21"/>
    <p:sldId id="2147479147" r:id="rId22"/>
    <p:sldId id="2147309265" r:id="rId23"/>
    <p:sldId id="2147309225" r:id="rId24"/>
    <p:sldId id="707" r:id="rId25"/>
    <p:sldId id="2147309227" r:id="rId26"/>
    <p:sldId id="2147309271" r:id="rId27"/>
    <p:sldId id="2147309270" r:id="rId28"/>
    <p:sldId id="2147309268" r:id="rId29"/>
    <p:sldId id="2147309269" r:id="rId30"/>
    <p:sldId id="2147309274" r:id="rId31"/>
    <p:sldId id="2147309273" r:id="rId32"/>
    <p:sldId id="2147309275" r:id="rId33"/>
    <p:sldId id="2147309261" r:id="rId34"/>
    <p:sldId id="2147309263" r:id="rId35"/>
    <p:sldId id="2147309231" r:id="rId36"/>
    <p:sldId id="2147309254" r:id="rId37"/>
    <p:sldId id="712" r:id="rId38"/>
    <p:sldId id="2147309276" r:id="rId39"/>
    <p:sldId id="2147309277" r:id="rId40"/>
    <p:sldId id="2147479146" r:id="rId4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8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552" autoAdjust="0"/>
  </p:normalViewPr>
  <p:slideViewPr>
    <p:cSldViewPr snapToGrid="0">
      <p:cViewPr varScale="1">
        <p:scale>
          <a:sx n="101" d="100"/>
          <a:sy n="101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52BF90E9-EA63-413C-A54C-4F9B1E3C799E}"/>
    <pc:docChg chg="undo custSel addSld modSld modMainMaster">
      <pc:chgData name="Marco Parenzan" userId="a83bbb23f3e251dc" providerId="LiveId" clId="{52BF90E9-EA63-413C-A54C-4F9B1E3C799E}" dt="2024-03-28T21:03:37.522" v="88" actId="1076"/>
      <pc:docMkLst>
        <pc:docMk/>
      </pc:docMkLst>
      <pc:sldChg chg="addSp delSp modSp mod modClrScheme chgLayout">
        <pc:chgData name="Marco Parenzan" userId="a83bbb23f3e251dc" providerId="LiveId" clId="{52BF90E9-EA63-413C-A54C-4F9B1E3C799E}" dt="2024-03-28T18:52:14.441" v="84" actId="700"/>
        <pc:sldMkLst>
          <pc:docMk/>
          <pc:sldMk cId="333586773" sldId="259"/>
        </pc:sldMkLst>
        <pc:spChg chg="add mod ord">
          <ac:chgData name="Marco Parenzan" userId="a83bbb23f3e251dc" providerId="LiveId" clId="{52BF90E9-EA63-413C-A54C-4F9B1E3C799E}" dt="2024-03-28T18:52:14.441" v="84" actId="700"/>
          <ac:spMkLst>
            <pc:docMk/>
            <pc:sldMk cId="333586773" sldId="259"/>
            <ac:spMk id="2" creationId="{519AF173-5B62-3E0A-DC11-42DEA9D40AD5}"/>
          </ac:spMkLst>
        </pc:spChg>
        <pc:spChg chg="del mod ord">
          <ac:chgData name="Marco Parenzan" userId="a83bbb23f3e251dc" providerId="LiveId" clId="{52BF90E9-EA63-413C-A54C-4F9B1E3C799E}" dt="2024-03-28T18:52:14.441" v="84" actId="700"/>
          <ac:spMkLst>
            <pc:docMk/>
            <pc:sldMk cId="333586773" sldId="259"/>
            <ac:spMk id="4" creationId="{DD639E05-E1DE-012E-FA86-8B84B3C110AF}"/>
          </ac:spMkLst>
        </pc:spChg>
      </pc:sldChg>
      <pc:sldChg chg="addSp modSp mod">
        <pc:chgData name="Marco Parenzan" userId="a83bbb23f3e251dc" providerId="LiveId" clId="{52BF90E9-EA63-413C-A54C-4F9B1E3C799E}" dt="2024-03-28T21:03:37.522" v="88" actId="1076"/>
        <pc:sldMkLst>
          <pc:docMk/>
          <pc:sldMk cId="3707375203" sldId="260"/>
        </pc:sldMkLst>
        <pc:picChg chg="add mod">
          <ac:chgData name="Marco Parenzan" userId="a83bbb23f3e251dc" providerId="LiveId" clId="{52BF90E9-EA63-413C-A54C-4F9B1E3C799E}" dt="2024-03-28T21:03:37.522" v="88" actId="1076"/>
          <ac:picMkLst>
            <pc:docMk/>
            <pc:sldMk cId="3707375203" sldId="260"/>
            <ac:picMk id="3" creationId="{481E6102-0617-8D22-2A11-02835882A9A1}"/>
          </ac:picMkLst>
        </pc:picChg>
      </pc:sldChg>
      <pc:sldChg chg="addSp delSp modSp new mod modClrScheme chgLayout">
        <pc:chgData name="Marco Parenzan" userId="a83bbb23f3e251dc" providerId="LiveId" clId="{52BF90E9-EA63-413C-A54C-4F9B1E3C799E}" dt="2024-03-28T18:52:05.855" v="83" actId="700"/>
        <pc:sldMkLst>
          <pc:docMk/>
          <pc:sldMk cId="1949494707" sldId="261"/>
        </pc:sldMkLst>
        <pc:spChg chg="del mod ord">
          <ac:chgData name="Marco Parenzan" userId="a83bbb23f3e251dc" providerId="LiveId" clId="{52BF90E9-EA63-413C-A54C-4F9B1E3C799E}" dt="2024-03-28T18:52:05.855" v="83" actId="700"/>
          <ac:spMkLst>
            <pc:docMk/>
            <pc:sldMk cId="1949494707" sldId="261"/>
            <ac:spMk id="2" creationId="{1F29FD51-66F8-C3B4-9B13-ED6499304B2D}"/>
          </ac:spMkLst>
        </pc:spChg>
        <pc:spChg chg="del">
          <ac:chgData name="Marco Parenzan" userId="a83bbb23f3e251dc" providerId="LiveId" clId="{52BF90E9-EA63-413C-A54C-4F9B1E3C799E}" dt="2024-03-28T18:52:05.855" v="83" actId="700"/>
          <ac:spMkLst>
            <pc:docMk/>
            <pc:sldMk cId="1949494707" sldId="261"/>
            <ac:spMk id="3" creationId="{D8317EEC-939E-90AA-C7F2-A5C773AC480B}"/>
          </ac:spMkLst>
        </pc:spChg>
        <pc:spChg chg="del">
          <ac:chgData name="Marco Parenzan" userId="a83bbb23f3e251dc" providerId="LiveId" clId="{52BF90E9-EA63-413C-A54C-4F9B1E3C799E}" dt="2024-03-28T18:52:05.855" v="83" actId="700"/>
          <ac:spMkLst>
            <pc:docMk/>
            <pc:sldMk cId="1949494707" sldId="261"/>
            <ac:spMk id="4" creationId="{902C0033-F610-C63D-D2DE-2B81B14B0656}"/>
          </ac:spMkLst>
        </pc:spChg>
        <pc:spChg chg="add mod ord">
          <ac:chgData name="Marco Parenzan" userId="a83bbb23f3e251dc" providerId="LiveId" clId="{52BF90E9-EA63-413C-A54C-4F9B1E3C799E}" dt="2024-03-28T18:52:05.855" v="83" actId="700"/>
          <ac:spMkLst>
            <pc:docMk/>
            <pc:sldMk cId="1949494707" sldId="261"/>
            <ac:spMk id="5" creationId="{2EF02067-985C-966C-AB19-B0D64382071F}"/>
          </ac:spMkLst>
        </pc:spChg>
      </pc:sldChg>
      <pc:sldMasterChg chg="modSldLayout">
        <pc:chgData name="Marco Parenzan" userId="a83bbb23f3e251dc" providerId="LiveId" clId="{52BF90E9-EA63-413C-A54C-4F9B1E3C799E}" dt="2024-03-28T18:41:49.142" v="0" actId="478"/>
        <pc:sldMasterMkLst>
          <pc:docMk/>
          <pc:sldMasterMk cId="3901749198" sldId="2147483648"/>
        </pc:sldMasterMkLst>
        <pc:sldLayoutChg chg="delSp mod">
          <pc:chgData name="Marco Parenzan" userId="a83bbb23f3e251dc" providerId="LiveId" clId="{52BF90E9-EA63-413C-A54C-4F9B1E3C799E}" dt="2024-03-28T18:41:49.142" v="0" actId="478"/>
          <pc:sldLayoutMkLst>
            <pc:docMk/>
            <pc:sldMasterMk cId="3901749198" sldId="2147483648"/>
            <pc:sldLayoutMk cId="2518360226" sldId="2147483655"/>
          </pc:sldLayoutMkLst>
          <pc:picChg chg="del">
            <ac:chgData name="Marco Parenzan" userId="a83bbb23f3e251dc" providerId="LiveId" clId="{52BF90E9-EA63-413C-A54C-4F9B1E3C799E}" dt="2024-03-28T18:41:49.142" v="0" actId="478"/>
            <ac:picMkLst>
              <pc:docMk/>
              <pc:sldMasterMk cId="3901749198" sldId="2147483648"/>
              <pc:sldLayoutMk cId="2518360226" sldId="2147483655"/>
              <ac:picMk id="5" creationId="{282EAF83-B428-6DFA-CABF-2E9BE5B02E55}"/>
            </ac:picMkLst>
          </pc:picChg>
        </pc:sldLayoutChg>
      </pc:sldMasterChg>
      <pc:sldMasterChg chg="setBg modSldLayout">
        <pc:chgData name="Marco Parenzan" userId="a83bbb23f3e251dc" providerId="LiveId" clId="{52BF90E9-EA63-413C-A54C-4F9B1E3C799E}" dt="2024-03-28T18:51:45.947" v="81" actId="122"/>
        <pc:sldMasterMkLst>
          <pc:docMk/>
          <pc:sldMasterMk cId="1642139397" sldId="2147483656"/>
        </pc:sldMasterMkLst>
        <pc:sldLayoutChg chg="modSp mod">
          <pc:chgData name="Marco Parenzan" userId="a83bbb23f3e251dc" providerId="LiveId" clId="{52BF90E9-EA63-413C-A54C-4F9B1E3C799E}" dt="2024-03-28T18:49:07.952" v="55" actId="14100"/>
          <pc:sldLayoutMkLst>
            <pc:docMk/>
            <pc:sldMasterMk cId="1642139397" sldId="2147483656"/>
            <pc:sldLayoutMk cId="1443826280" sldId="2147483657"/>
          </pc:sldLayoutMkLst>
          <pc:spChg chg="mod">
            <ac:chgData name="Marco Parenzan" userId="a83bbb23f3e251dc" providerId="LiveId" clId="{52BF90E9-EA63-413C-A54C-4F9B1E3C799E}" dt="2024-03-28T18:49:07.952" v="55" actId="14100"/>
            <ac:spMkLst>
              <pc:docMk/>
              <pc:sldMasterMk cId="1642139397" sldId="2147483656"/>
              <pc:sldLayoutMk cId="1443826280" sldId="2147483657"/>
              <ac:spMk id="2" creationId="{9FD9DD61-3B4B-791E-A288-1D4E098CF426}"/>
            </ac:spMkLst>
          </pc:spChg>
          <pc:spChg chg="mod">
            <ac:chgData name="Marco Parenzan" userId="a83bbb23f3e251dc" providerId="LiveId" clId="{52BF90E9-EA63-413C-A54C-4F9B1E3C799E}" dt="2024-03-28T18:49:07.952" v="55" actId="14100"/>
            <ac:spMkLst>
              <pc:docMk/>
              <pc:sldMasterMk cId="1642139397" sldId="2147483656"/>
              <pc:sldLayoutMk cId="1443826280" sldId="2147483657"/>
              <ac:spMk id="3" creationId="{C74F4FCB-C4EB-FA0D-F4B2-D33F1CFB1655}"/>
            </ac:spMkLst>
          </pc:spChg>
          <pc:picChg chg="mod">
            <ac:chgData name="Marco Parenzan" userId="a83bbb23f3e251dc" providerId="LiveId" clId="{52BF90E9-EA63-413C-A54C-4F9B1E3C799E}" dt="2024-03-28T18:48:41.448" v="23" actId="14100"/>
            <ac:picMkLst>
              <pc:docMk/>
              <pc:sldMasterMk cId="1642139397" sldId="2147483656"/>
              <pc:sldLayoutMk cId="1443826280" sldId="2147483657"/>
              <ac:picMk id="8" creationId="{05F24E3A-0D26-2CDC-8CEC-287A3B71DA2D}"/>
            </ac:picMkLst>
          </pc:picChg>
          <pc:picChg chg="mod">
            <ac:chgData name="Marco Parenzan" userId="a83bbb23f3e251dc" providerId="LiveId" clId="{52BF90E9-EA63-413C-A54C-4F9B1E3C799E}" dt="2024-03-28T18:48:47.085" v="24" actId="14100"/>
            <ac:picMkLst>
              <pc:docMk/>
              <pc:sldMasterMk cId="1642139397" sldId="2147483656"/>
              <pc:sldLayoutMk cId="1443826280" sldId="2147483657"/>
              <ac:picMk id="12" creationId="{A17050D7-0D93-5190-2B8D-96D323B3C960}"/>
            </ac:picMkLst>
          </pc:picChg>
          <pc:picChg chg="mod">
            <ac:chgData name="Marco Parenzan" userId="a83bbb23f3e251dc" providerId="LiveId" clId="{52BF90E9-EA63-413C-A54C-4F9B1E3C799E}" dt="2024-03-28T18:46:49.527" v="19" actId="1076"/>
            <ac:picMkLst>
              <pc:docMk/>
              <pc:sldMasterMk cId="1642139397" sldId="2147483656"/>
              <pc:sldLayoutMk cId="1443826280" sldId="2147483657"/>
              <ac:picMk id="14" creationId="{3019A575-DE07-F797-C367-79CAC83C7097}"/>
            </ac:picMkLst>
          </pc:picChg>
        </pc:sldLayoutChg>
        <pc:sldLayoutChg chg="modSp mod">
          <pc:chgData name="Marco Parenzan" userId="a83bbb23f3e251dc" providerId="LiveId" clId="{52BF90E9-EA63-413C-A54C-4F9B1E3C799E}" dt="2024-03-28T18:51:08.981" v="75" actId="14100"/>
          <pc:sldLayoutMkLst>
            <pc:docMk/>
            <pc:sldMasterMk cId="1642139397" sldId="2147483656"/>
            <pc:sldLayoutMk cId="2478058371" sldId="2147483659"/>
          </pc:sldLayoutMkLst>
          <pc:spChg chg="mod">
            <ac:chgData name="Marco Parenzan" userId="a83bbb23f3e251dc" providerId="LiveId" clId="{52BF90E9-EA63-413C-A54C-4F9B1E3C799E}" dt="2024-03-28T18:46:29.761" v="17" actId="14100"/>
            <ac:spMkLst>
              <pc:docMk/>
              <pc:sldMasterMk cId="1642139397" sldId="2147483656"/>
              <pc:sldLayoutMk cId="2478058371" sldId="2147483659"/>
              <ac:spMk id="2" creationId="{6CED8A27-81CB-1DE6-67EB-65531BEAFD1D}"/>
            </ac:spMkLst>
          </pc:spChg>
          <pc:spChg chg="mod">
            <ac:chgData name="Marco Parenzan" userId="a83bbb23f3e251dc" providerId="LiveId" clId="{52BF90E9-EA63-413C-A54C-4F9B1E3C799E}" dt="2024-03-28T18:46:24.472" v="16" actId="14100"/>
            <ac:spMkLst>
              <pc:docMk/>
              <pc:sldMasterMk cId="1642139397" sldId="2147483656"/>
              <pc:sldLayoutMk cId="2478058371" sldId="2147483659"/>
              <ac:spMk id="3" creationId="{F4277E01-9328-162F-0D77-62F4E6BFA9CA}"/>
            </ac:spMkLst>
          </pc:spChg>
          <pc:picChg chg="mod">
            <ac:chgData name="Marco Parenzan" userId="a83bbb23f3e251dc" providerId="LiveId" clId="{52BF90E9-EA63-413C-A54C-4F9B1E3C799E}" dt="2024-03-28T18:51:08.981" v="75" actId="14100"/>
            <ac:picMkLst>
              <pc:docMk/>
              <pc:sldMasterMk cId="1642139397" sldId="2147483656"/>
              <pc:sldLayoutMk cId="2478058371" sldId="2147483659"/>
              <ac:picMk id="7" creationId="{F9B32833-7F8C-47AD-1C64-E544342F7956}"/>
            </ac:picMkLst>
          </pc:picChg>
          <pc:picChg chg="mod">
            <ac:chgData name="Marco Parenzan" userId="a83bbb23f3e251dc" providerId="LiveId" clId="{52BF90E9-EA63-413C-A54C-4F9B1E3C799E}" dt="2024-03-28T18:49:34.251" v="63" actId="14100"/>
            <ac:picMkLst>
              <pc:docMk/>
              <pc:sldMasterMk cId="1642139397" sldId="2147483656"/>
              <pc:sldLayoutMk cId="2478058371" sldId="2147483659"/>
              <ac:picMk id="8" creationId="{B9F22632-7165-DD2C-231A-B89BE2429ACE}"/>
            </ac:picMkLst>
          </pc:picChg>
          <pc:picChg chg="mod">
            <ac:chgData name="Marco Parenzan" userId="a83bbb23f3e251dc" providerId="LiveId" clId="{52BF90E9-EA63-413C-A54C-4F9B1E3C799E}" dt="2024-03-28T18:49:24.683" v="60" actId="1076"/>
            <ac:picMkLst>
              <pc:docMk/>
              <pc:sldMasterMk cId="1642139397" sldId="2147483656"/>
              <pc:sldLayoutMk cId="2478058371" sldId="2147483659"/>
              <ac:picMk id="9" creationId="{8DFBC7B2-3A14-4029-AC87-CF97E6E06E20}"/>
            </ac:picMkLst>
          </pc:picChg>
        </pc:sldLayoutChg>
        <pc:sldLayoutChg chg="addSp delSp modSp mod">
          <pc:chgData name="Marco Parenzan" userId="a83bbb23f3e251dc" providerId="LiveId" clId="{52BF90E9-EA63-413C-A54C-4F9B1E3C799E}" dt="2024-03-28T18:51:45.947" v="81" actId="122"/>
          <pc:sldLayoutMkLst>
            <pc:docMk/>
            <pc:sldMasterMk cId="1642139397" sldId="2147483656"/>
            <pc:sldLayoutMk cId="3044537947" sldId="2147483660"/>
          </pc:sldLayoutMkLst>
          <pc:spChg chg="mod">
            <ac:chgData name="Marco Parenzan" userId="a83bbb23f3e251dc" providerId="LiveId" clId="{52BF90E9-EA63-413C-A54C-4F9B1E3C799E}" dt="2024-03-28T18:51:45.947" v="81" actId="122"/>
            <ac:spMkLst>
              <pc:docMk/>
              <pc:sldMasterMk cId="1642139397" sldId="2147483656"/>
              <pc:sldLayoutMk cId="3044537947" sldId="2147483660"/>
              <ac:spMk id="2" creationId="{DEC8A769-0733-E91B-A402-21DD319B4E9C}"/>
            </ac:spMkLst>
          </pc:spChg>
          <pc:picChg chg="add mod">
            <ac:chgData name="Marco Parenzan" userId="a83bbb23f3e251dc" providerId="LiveId" clId="{52BF90E9-EA63-413C-A54C-4F9B1E3C799E}" dt="2024-03-28T18:51:38.852" v="79"/>
            <ac:picMkLst>
              <pc:docMk/>
              <pc:sldMasterMk cId="1642139397" sldId="2147483656"/>
              <pc:sldLayoutMk cId="3044537947" sldId="2147483660"/>
              <ac:picMk id="3" creationId="{ABD81816-A2F1-6C83-0B03-4036C9116AA1}"/>
            </ac:picMkLst>
          </pc:picChg>
          <pc:picChg chg="del">
            <ac:chgData name="Marco Parenzan" userId="a83bbb23f3e251dc" providerId="LiveId" clId="{52BF90E9-EA63-413C-A54C-4F9B1E3C799E}" dt="2024-03-28T18:50:58.047" v="72" actId="478"/>
            <ac:picMkLst>
              <pc:docMk/>
              <pc:sldMasterMk cId="1642139397" sldId="2147483656"/>
              <pc:sldLayoutMk cId="3044537947" sldId="2147483660"/>
              <ac:picMk id="4" creationId="{6AFB430F-FB35-9B0B-205E-6BC273B1F939}"/>
            </ac:picMkLst>
          </pc:picChg>
          <pc:picChg chg="add mod">
            <ac:chgData name="Marco Parenzan" userId="a83bbb23f3e251dc" providerId="LiveId" clId="{52BF90E9-EA63-413C-A54C-4F9B1E3C799E}" dt="2024-03-28T18:51:38.852" v="79"/>
            <ac:picMkLst>
              <pc:docMk/>
              <pc:sldMasterMk cId="1642139397" sldId="2147483656"/>
              <pc:sldLayoutMk cId="3044537947" sldId="2147483660"/>
              <ac:picMk id="5" creationId="{75135677-4031-546A-09BC-60683852B2E5}"/>
            </ac:picMkLst>
          </pc:picChg>
          <pc:picChg chg="add mod">
            <ac:chgData name="Marco Parenzan" userId="a83bbb23f3e251dc" providerId="LiveId" clId="{52BF90E9-EA63-413C-A54C-4F9B1E3C799E}" dt="2024-03-28T18:51:38.852" v="79"/>
            <ac:picMkLst>
              <pc:docMk/>
              <pc:sldMasterMk cId="1642139397" sldId="2147483656"/>
              <pc:sldLayoutMk cId="3044537947" sldId="2147483660"/>
              <ac:picMk id="6" creationId="{F6547F72-BAB0-4B3C-1957-5CAF564D770A}"/>
            </ac:picMkLst>
          </pc:picChg>
          <pc:picChg chg="del">
            <ac:chgData name="Marco Parenzan" userId="a83bbb23f3e251dc" providerId="LiveId" clId="{52BF90E9-EA63-413C-A54C-4F9B1E3C799E}" dt="2024-03-28T18:50:59.802" v="73" actId="478"/>
            <ac:picMkLst>
              <pc:docMk/>
              <pc:sldMasterMk cId="1642139397" sldId="2147483656"/>
              <pc:sldLayoutMk cId="3044537947" sldId="2147483660"/>
              <ac:picMk id="10" creationId="{7C264CE9-687B-3462-5518-EF8AC9F9B738}"/>
            </ac:picMkLst>
          </pc:picChg>
        </pc:sldLayoutChg>
        <pc:sldLayoutChg chg="mod">
          <pc:chgData name="Marco Parenzan" userId="a83bbb23f3e251dc" providerId="LiveId" clId="{52BF90E9-EA63-413C-A54C-4F9B1E3C799E}" dt="2024-03-28T18:51:29.409" v="77" actId="6014"/>
          <pc:sldLayoutMkLst>
            <pc:docMk/>
            <pc:sldMasterMk cId="3901749198" sldId="2147483648"/>
            <pc:sldLayoutMk cId="3267497640" sldId="2147483661"/>
          </pc:sldLayoutMkLst>
        </pc:sldLayoutChg>
      </pc:sldMasterChg>
    </pc:docChg>
  </pc:docChgLst>
  <pc:docChgLst>
    <pc:chgData name="Marco Parenzan" userId="a83bbb23f3e251dc" providerId="LiveId" clId="{DA7E8AE0-63C7-43A1-8AFF-8196CD0A8064}"/>
    <pc:docChg chg="undo custSel addSld delSld modSld sldOrd modMainMaster addSection delSection modSection">
      <pc:chgData name="Marco Parenzan" userId="a83bbb23f3e251dc" providerId="LiveId" clId="{DA7E8AE0-63C7-43A1-8AFF-8196CD0A8064}" dt="2024-04-18T09:40:46.667" v="1230" actId="20577"/>
      <pc:docMkLst>
        <pc:docMk/>
      </pc:docMkLst>
      <pc:sldChg chg="modSp mod">
        <pc:chgData name="Marco Parenzan" userId="a83bbb23f3e251dc" providerId="LiveId" clId="{DA7E8AE0-63C7-43A1-8AFF-8196CD0A8064}" dt="2024-04-16T18:57:07.225" v="53" actId="20577"/>
        <pc:sldMkLst>
          <pc:docMk/>
          <pc:sldMk cId="375658392" sldId="256"/>
        </pc:sldMkLst>
        <pc:spChg chg="mod">
          <ac:chgData name="Marco Parenzan" userId="a83bbb23f3e251dc" providerId="LiveId" clId="{DA7E8AE0-63C7-43A1-8AFF-8196CD0A8064}" dt="2024-04-16T18:57:03.533" v="39" actId="20577"/>
          <ac:spMkLst>
            <pc:docMk/>
            <pc:sldMk cId="375658392" sldId="256"/>
            <ac:spMk id="6" creationId="{0A4F96D6-AD6D-A3DB-1F81-619A10E1E56E}"/>
          </ac:spMkLst>
        </pc:spChg>
        <pc:spChg chg="mod">
          <ac:chgData name="Marco Parenzan" userId="a83bbb23f3e251dc" providerId="LiveId" clId="{DA7E8AE0-63C7-43A1-8AFF-8196CD0A8064}" dt="2024-04-16T18:57:07.225" v="53" actId="20577"/>
          <ac:spMkLst>
            <pc:docMk/>
            <pc:sldMk cId="375658392" sldId="256"/>
            <ac:spMk id="7" creationId="{51EA473C-CEEB-DF22-F8BD-DF490C8806F4}"/>
          </ac:spMkLst>
        </pc:spChg>
      </pc:sldChg>
      <pc:sldChg chg="add ord">
        <pc:chgData name="Marco Parenzan" userId="a83bbb23f3e251dc" providerId="LiveId" clId="{DA7E8AE0-63C7-43A1-8AFF-8196CD0A8064}" dt="2024-04-18T09:29:54.333" v="1199" actId="20578"/>
        <pc:sldMkLst>
          <pc:docMk/>
          <pc:sldMk cId="2041264148" sldId="257"/>
        </pc:sldMkLst>
      </pc:sldChg>
      <pc:sldChg chg="addSp delSp modSp del mod ord chgLayout modNotesTx">
        <pc:chgData name="Marco Parenzan" userId="a83bbb23f3e251dc" providerId="LiveId" clId="{DA7E8AE0-63C7-43A1-8AFF-8196CD0A8064}" dt="2024-04-18T00:17:08.335" v="766" actId="2696"/>
        <pc:sldMkLst>
          <pc:docMk/>
          <pc:sldMk cId="3599227476" sldId="257"/>
        </pc:sldMkLst>
        <pc:spChg chg="mod ord">
          <ac:chgData name="Marco Parenzan" userId="a83bbb23f3e251dc" providerId="LiveId" clId="{DA7E8AE0-63C7-43A1-8AFF-8196CD0A8064}" dt="2024-04-17T19:58:21.741" v="190" actId="6264"/>
          <ac:spMkLst>
            <pc:docMk/>
            <pc:sldMk cId="3599227476" sldId="257"/>
            <ac:spMk id="2" creationId="{5067D97E-6880-14FC-C11A-6C65BDA64045}"/>
          </ac:spMkLst>
        </pc:spChg>
        <pc:spChg chg="del">
          <ac:chgData name="Marco Parenzan" userId="a83bbb23f3e251dc" providerId="LiveId" clId="{DA7E8AE0-63C7-43A1-8AFF-8196CD0A8064}" dt="2024-04-16T18:58:38.292" v="54"/>
          <ac:spMkLst>
            <pc:docMk/>
            <pc:sldMk cId="3599227476" sldId="257"/>
            <ac:spMk id="3" creationId="{6E3D2651-ED77-1C48-06A3-12FBDDA4FBD0}"/>
          </ac:spMkLst>
        </pc:spChg>
        <pc:spChg chg="add del mod">
          <ac:chgData name="Marco Parenzan" userId="a83bbb23f3e251dc" providerId="LiveId" clId="{DA7E8AE0-63C7-43A1-8AFF-8196CD0A8064}" dt="2024-04-17T19:58:21.741" v="190" actId="6264"/>
          <ac:spMkLst>
            <pc:docMk/>
            <pc:sldMk cId="3599227476" sldId="257"/>
            <ac:spMk id="3" creationId="{9F432B83-2910-B80E-6D00-8126F926DA40}"/>
          </ac:spMkLst>
        </pc:spChg>
        <pc:spChg chg="add del mod">
          <ac:chgData name="Marco Parenzan" userId="a83bbb23f3e251dc" providerId="LiveId" clId="{DA7E8AE0-63C7-43A1-8AFF-8196CD0A8064}" dt="2024-04-17T19:58:21.741" v="190" actId="6264"/>
          <ac:spMkLst>
            <pc:docMk/>
            <pc:sldMk cId="3599227476" sldId="257"/>
            <ac:spMk id="4" creationId="{AFD1AB8C-0704-E50F-1EB5-AF394C4B4563}"/>
          </ac:spMkLst>
        </pc:spChg>
        <pc:spChg chg="add del mod">
          <ac:chgData name="Marco Parenzan" userId="a83bbb23f3e251dc" providerId="LiveId" clId="{DA7E8AE0-63C7-43A1-8AFF-8196CD0A8064}" dt="2024-04-16T18:58:51.132" v="55"/>
          <ac:spMkLst>
            <pc:docMk/>
            <pc:sldMk cId="3599227476" sldId="257"/>
            <ac:spMk id="4" creationId="{DC318D14-E30D-08C1-3930-1FC402E3BA28}"/>
          </ac:spMkLst>
        </pc:spChg>
        <pc:spChg chg="add del mod">
          <ac:chgData name="Marco Parenzan" userId="a83bbb23f3e251dc" providerId="LiveId" clId="{DA7E8AE0-63C7-43A1-8AFF-8196CD0A8064}" dt="2024-04-17T20:02:10.768" v="202" actId="22"/>
          <ac:spMkLst>
            <pc:docMk/>
            <pc:sldMk cId="3599227476" sldId="257"/>
            <ac:spMk id="7" creationId="{7999B4AB-4DB5-7EC9-581E-F9AF6D535AA0}"/>
          </ac:spMkLst>
        </pc:spChg>
        <pc:spChg chg="add del mod">
          <ac:chgData name="Marco Parenzan" userId="a83bbb23f3e251dc" providerId="LiveId" clId="{DA7E8AE0-63C7-43A1-8AFF-8196CD0A8064}" dt="2024-04-17T20:02:30.784" v="204" actId="22"/>
          <ac:spMkLst>
            <pc:docMk/>
            <pc:sldMk cId="3599227476" sldId="257"/>
            <ac:spMk id="11" creationId="{6A14C753-2630-C51B-3DA4-565A85D59153}"/>
          </ac:spMkLst>
        </pc:spChg>
        <pc:picChg chg="add del mod ord modCrop">
          <ac:chgData name="Marco Parenzan" userId="a83bbb23f3e251dc" providerId="LiveId" clId="{DA7E8AE0-63C7-43A1-8AFF-8196CD0A8064}" dt="2024-04-17T20:02:00.744" v="201" actId="21"/>
          <ac:picMkLst>
            <pc:docMk/>
            <pc:sldMk cId="3599227476" sldId="257"/>
            <ac:picMk id="5" creationId="{A89BF91D-F9A0-3955-9B08-965889B1A2D2}"/>
          </ac:picMkLst>
        </pc:picChg>
        <pc:picChg chg="add del mod ord">
          <ac:chgData name="Marco Parenzan" userId="a83bbb23f3e251dc" providerId="LiveId" clId="{DA7E8AE0-63C7-43A1-8AFF-8196CD0A8064}" dt="2024-04-17T20:02:29.246" v="203" actId="478"/>
          <ac:picMkLst>
            <pc:docMk/>
            <pc:sldMk cId="3599227476" sldId="257"/>
            <ac:picMk id="9" creationId="{CC056C48-48F5-FA3B-16C2-6CD54335DBC4}"/>
          </ac:picMkLst>
        </pc:picChg>
        <pc:picChg chg="add mod ord">
          <ac:chgData name="Marco Parenzan" userId="a83bbb23f3e251dc" providerId="LiveId" clId="{DA7E8AE0-63C7-43A1-8AFF-8196CD0A8064}" dt="2024-04-17T20:02:30.784" v="204" actId="22"/>
          <ac:picMkLst>
            <pc:docMk/>
            <pc:sldMk cId="3599227476" sldId="257"/>
            <ac:picMk id="13" creationId="{2C868478-994B-F47E-97A3-0402D2D34A40}"/>
          </ac:picMkLst>
        </pc:picChg>
      </pc:sldChg>
      <pc:sldChg chg="modSp mod ord">
        <pc:chgData name="Marco Parenzan" userId="a83bbb23f3e251dc" providerId="LiveId" clId="{DA7E8AE0-63C7-43A1-8AFF-8196CD0A8064}" dt="2024-04-18T09:29:54.333" v="1199" actId="20578"/>
        <pc:sldMkLst>
          <pc:docMk/>
          <pc:sldMk cId="3319098885" sldId="258"/>
        </pc:sldMkLst>
        <pc:spChg chg="mod">
          <ac:chgData name="Marco Parenzan" userId="a83bbb23f3e251dc" providerId="LiveId" clId="{DA7E8AE0-63C7-43A1-8AFF-8196CD0A8064}" dt="2024-04-17T23:34:12.070" v="698" actId="20577"/>
          <ac:spMkLst>
            <pc:docMk/>
            <pc:sldMk cId="3319098885" sldId="258"/>
            <ac:spMk id="2" creationId="{F442009A-99D0-47B8-499D-5793C5A67DA0}"/>
          </ac:spMkLst>
        </pc:spChg>
      </pc:sldChg>
      <pc:sldChg chg="setBg">
        <pc:chgData name="Marco Parenzan" userId="a83bbb23f3e251dc" providerId="LiveId" clId="{DA7E8AE0-63C7-43A1-8AFF-8196CD0A8064}" dt="2024-04-17T19:57:40.539" v="185"/>
        <pc:sldMkLst>
          <pc:docMk/>
          <pc:sldMk cId="333586773" sldId="259"/>
        </pc:sldMkLst>
      </pc:sldChg>
      <pc:sldChg chg="del">
        <pc:chgData name="Marco Parenzan" userId="a83bbb23f3e251dc" providerId="LiveId" clId="{DA7E8AE0-63C7-43A1-8AFF-8196CD0A8064}" dt="2024-04-18T00:43:36.533" v="812" actId="18676"/>
        <pc:sldMkLst>
          <pc:docMk/>
          <pc:sldMk cId="3707375203" sldId="260"/>
        </pc:sldMkLst>
      </pc:sldChg>
      <pc:sldChg chg="del">
        <pc:chgData name="Marco Parenzan" userId="a83bbb23f3e251dc" providerId="LiveId" clId="{DA7E8AE0-63C7-43A1-8AFF-8196CD0A8064}" dt="2024-04-18T00:43:36.533" v="812" actId="18676"/>
        <pc:sldMkLst>
          <pc:docMk/>
          <pc:sldMk cId="1949494707" sldId="261"/>
        </pc:sldMkLst>
      </pc:sldChg>
      <pc:sldChg chg="addSp delSp modSp new mod ord modClrScheme chgLayout">
        <pc:chgData name="Marco Parenzan" userId="a83bbb23f3e251dc" providerId="LiveId" clId="{DA7E8AE0-63C7-43A1-8AFF-8196CD0A8064}" dt="2024-04-18T09:29:54.333" v="1199" actId="20578"/>
        <pc:sldMkLst>
          <pc:docMk/>
          <pc:sldMk cId="3206460215" sldId="262"/>
        </pc:sldMkLst>
        <pc:spChg chg="add del mod">
          <ac:chgData name="Marco Parenzan" userId="a83bbb23f3e251dc" providerId="LiveId" clId="{DA7E8AE0-63C7-43A1-8AFF-8196CD0A8064}" dt="2024-04-17T19:58:46.084" v="195" actId="6264"/>
          <ac:spMkLst>
            <pc:docMk/>
            <pc:sldMk cId="3206460215" sldId="262"/>
            <ac:spMk id="2" creationId="{4BDBF536-EBEE-D664-F309-F4030523106C}"/>
          </ac:spMkLst>
        </pc:spChg>
        <pc:spChg chg="del mod ord">
          <ac:chgData name="Marco Parenzan" userId="a83bbb23f3e251dc" providerId="LiveId" clId="{DA7E8AE0-63C7-43A1-8AFF-8196CD0A8064}" dt="2024-04-16T18:59:26.472" v="91" actId="700"/>
          <ac:spMkLst>
            <pc:docMk/>
            <pc:sldMk cId="3206460215" sldId="262"/>
            <ac:spMk id="2" creationId="{5ED49663-9030-B90B-8D5F-91B0F7D8E9BA}"/>
          </ac:spMkLst>
        </pc:spChg>
        <pc:spChg chg="del mod ord">
          <ac:chgData name="Marco Parenzan" userId="a83bbb23f3e251dc" providerId="LiveId" clId="{DA7E8AE0-63C7-43A1-8AFF-8196CD0A8064}" dt="2024-04-16T18:59:26.472" v="91" actId="700"/>
          <ac:spMkLst>
            <pc:docMk/>
            <pc:sldMk cId="3206460215" sldId="262"/>
            <ac:spMk id="3" creationId="{34F453D6-723B-E0A1-AC80-3F644F3F6A92}"/>
          </ac:spMkLst>
        </pc:spChg>
        <pc:spChg chg="add del mod">
          <ac:chgData name="Marco Parenzan" userId="a83bbb23f3e251dc" providerId="LiveId" clId="{DA7E8AE0-63C7-43A1-8AFF-8196CD0A8064}" dt="2024-04-17T19:58:46.084" v="195" actId="6264"/>
          <ac:spMkLst>
            <pc:docMk/>
            <pc:sldMk cId="3206460215" sldId="262"/>
            <ac:spMk id="3" creationId="{AC7DAA07-2DDB-D846-2043-E624165211CB}"/>
          </ac:spMkLst>
        </pc:spChg>
        <pc:spChg chg="del">
          <ac:chgData name="Marco Parenzan" userId="a83bbb23f3e251dc" providerId="LiveId" clId="{DA7E8AE0-63C7-43A1-8AFF-8196CD0A8064}" dt="2024-04-16T18:59:26.472" v="91" actId="700"/>
          <ac:spMkLst>
            <pc:docMk/>
            <pc:sldMk cId="3206460215" sldId="262"/>
            <ac:spMk id="4" creationId="{D17A4B1C-733A-ED02-974B-69D7CB147746}"/>
          </ac:spMkLst>
        </pc:spChg>
        <pc:spChg chg="add mod ord">
          <ac:chgData name="Marco Parenzan" userId="a83bbb23f3e251dc" providerId="LiveId" clId="{DA7E8AE0-63C7-43A1-8AFF-8196CD0A8064}" dt="2024-04-17T23:34:27.491" v="699"/>
          <ac:spMkLst>
            <pc:docMk/>
            <pc:sldMk cId="3206460215" sldId="262"/>
            <ac:spMk id="5" creationId="{A654291D-C8D9-0474-34C3-7ED520593B04}"/>
          </ac:spMkLst>
        </pc:spChg>
        <pc:spChg chg="add del mod ord">
          <ac:chgData name="Marco Parenzan" userId="a83bbb23f3e251dc" providerId="LiveId" clId="{DA7E8AE0-63C7-43A1-8AFF-8196CD0A8064}" dt="2024-04-16T18:59:28.725" v="92"/>
          <ac:spMkLst>
            <pc:docMk/>
            <pc:sldMk cId="3206460215" sldId="262"/>
            <ac:spMk id="6" creationId="{D22DEEF2-9BFA-EBFE-ED8B-3E7780A1AF5D}"/>
          </ac:spMkLst>
        </pc:spChg>
        <pc:spChg chg="add del mod">
          <ac:chgData name="Marco Parenzan" userId="a83bbb23f3e251dc" providerId="LiveId" clId="{DA7E8AE0-63C7-43A1-8AFF-8196CD0A8064}" dt="2024-04-16T18:59:32.214" v="93"/>
          <ac:spMkLst>
            <pc:docMk/>
            <pc:sldMk cId="3206460215" sldId="262"/>
            <ac:spMk id="7" creationId="{7A2AA905-E5EA-9F2B-4924-016018F158B3}"/>
          </ac:spMkLst>
        </pc:spChg>
        <pc:picChg chg="add mod ord modCrop">
          <ac:chgData name="Marco Parenzan" userId="a83bbb23f3e251dc" providerId="LiveId" clId="{DA7E8AE0-63C7-43A1-8AFF-8196CD0A8064}" dt="2024-04-17T19:58:46.084" v="195" actId="6264"/>
          <ac:picMkLst>
            <pc:docMk/>
            <pc:sldMk cId="3206460215" sldId="262"/>
            <ac:picMk id="8" creationId="{FBAD55A1-1F07-6903-B181-2EA272ABF0D6}"/>
          </ac:picMkLst>
        </pc:picChg>
      </pc:sldChg>
      <pc:sldChg chg="addSp delSp modSp new del mod ord modClrScheme chgLayout">
        <pc:chgData name="Marco Parenzan" userId="a83bbb23f3e251dc" providerId="LiveId" clId="{DA7E8AE0-63C7-43A1-8AFF-8196CD0A8064}" dt="2024-04-18T00:13:30.954" v="758" actId="2696"/>
        <pc:sldMkLst>
          <pc:docMk/>
          <pc:sldMk cId="2072055234" sldId="263"/>
        </pc:sldMkLst>
        <pc:spChg chg="del mod ord">
          <ac:chgData name="Marco Parenzan" userId="a83bbb23f3e251dc" providerId="LiveId" clId="{DA7E8AE0-63C7-43A1-8AFF-8196CD0A8064}" dt="2024-04-16T18:59:58.803" v="120" actId="700"/>
          <ac:spMkLst>
            <pc:docMk/>
            <pc:sldMk cId="2072055234" sldId="263"/>
            <ac:spMk id="2" creationId="{8FD21977-2217-AA9E-0C4E-40404AF57389}"/>
          </ac:spMkLst>
        </pc:spChg>
        <pc:spChg chg="del mod ord">
          <ac:chgData name="Marco Parenzan" userId="a83bbb23f3e251dc" providerId="LiveId" clId="{DA7E8AE0-63C7-43A1-8AFF-8196CD0A8064}" dt="2024-04-16T18:59:58.803" v="120" actId="700"/>
          <ac:spMkLst>
            <pc:docMk/>
            <pc:sldMk cId="2072055234" sldId="263"/>
            <ac:spMk id="3" creationId="{2987C3D1-2F57-D93A-5EB6-B1B71A0C955F}"/>
          </ac:spMkLst>
        </pc:spChg>
        <pc:spChg chg="add del mod">
          <ac:chgData name="Marco Parenzan" userId="a83bbb23f3e251dc" providerId="LiveId" clId="{DA7E8AE0-63C7-43A1-8AFF-8196CD0A8064}" dt="2024-04-17T20:01:53.849" v="200"/>
          <ac:spMkLst>
            <pc:docMk/>
            <pc:sldMk cId="2072055234" sldId="263"/>
            <ac:spMk id="3" creationId="{4C552E88-C474-FA9A-881D-472DF9310990}"/>
          </ac:spMkLst>
        </pc:spChg>
        <pc:spChg chg="del">
          <ac:chgData name="Marco Parenzan" userId="a83bbb23f3e251dc" providerId="LiveId" clId="{DA7E8AE0-63C7-43A1-8AFF-8196CD0A8064}" dt="2024-04-16T18:59:58.803" v="120" actId="700"/>
          <ac:spMkLst>
            <pc:docMk/>
            <pc:sldMk cId="2072055234" sldId="263"/>
            <ac:spMk id="4" creationId="{2284BFA9-03C2-D27B-5C83-462C8B830EDA}"/>
          </ac:spMkLst>
        </pc:spChg>
        <pc:spChg chg="add mod ord">
          <ac:chgData name="Marco Parenzan" userId="a83bbb23f3e251dc" providerId="LiveId" clId="{DA7E8AE0-63C7-43A1-8AFF-8196CD0A8064}" dt="2024-04-17T20:16:34.474" v="213" actId="6264"/>
          <ac:spMkLst>
            <pc:docMk/>
            <pc:sldMk cId="2072055234" sldId="263"/>
            <ac:spMk id="5" creationId="{EB40B28E-F5FF-138F-052D-71D061CA55B7}"/>
          </ac:spMkLst>
        </pc:spChg>
        <pc:spChg chg="add del mod ord">
          <ac:chgData name="Marco Parenzan" userId="a83bbb23f3e251dc" providerId="LiveId" clId="{DA7E8AE0-63C7-43A1-8AFF-8196CD0A8064}" dt="2024-04-16T19:00:01.721" v="121"/>
          <ac:spMkLst>
            <pc:docMk/>
            <pc:sldMk cId="2072055234" sldId="263"/>
            <ac:spMk id="6" creationId="{9645D033-8145-84F8-B213-B3D7CDDFFF65}"/>
          </ac:spMkLst>
        </pc:spChg>
        <pc:spChg chg="add del mod">
          <ac:chgData name="Marco Parenzan" userId="a83bbb23f3e251dc" providerId="LiveId" clId="{DA7E8AE0-63C7-43A1-8AFF-8196CD0A8064}" dt="2024-04-17T20:15:57.566" v="206"/>
          <ac:spMkLst>
            <pc:docMk/>
            <pc:sldMk cId="2072055234" sldId="263"/>
            <ac:spMk id="10" creationId="{7BF1D33B-5156-3ECA-2A0F-47B0691324C9}"/>
          </ac:spMkLst>
        </pc:spChg>
        <pc:spChg chg="add del mod">
          <ac:chgData name="Marco Parenzan" userId="a83bbb23f3e251dc" providerId="LiveId" clId="{DA7E8AE0-63C7-43A1-8AFF-8196CD0A8064}" dt="2024-04-17T20:16:18.949" v="211"/>
          <ac:spMkLst>
            <pc:docMk/>
            <pc:sldMk cId="2072055234" sldId="263"/>
            <ac:spMk id="11" creationId="{DBCE168D-1EE6-AF26-DAB2-EA835298F935}"/>
          </ac:spMkLst>
        </pc:spChg>
        <pc:spChg chg="add del mod">
          <ac:chgData name="Marco Parenzan" userId="a83bbb23f3e251dc" providerId="LiveId" clId="{DA7E8AE0-63C7-43A1-8AFF-8196CD0A8064}" dt="2024-04-17T20:16:34.474" v="213" actId="6264"/>
          <ac:spMkLst>
            <pc:docMk/>
            <pc:sldMk cId="2072055234" sldId="263"/>
            <ac:spMk id="14" creationId="{0D0E56A4-D2EC-588B-B351-475AD048A4CD}"/>
          </ac:spMkLst>
        </pc:spChg>
        <pc:spChg chg="add del mod">
          <ac:chgData name="Marco Parenzan" userId="a83bbb23f3e251dc" providerId="LiveId" clId="{DA7E8AE0-63C7-43A1-8AFF-8196CD0A8064}" dt="2024-04-17T20:16:34.474" v="213" actId="6264"/>
          <ac:spMkLst>
            <pc:docMk/>
            <pc:sldMk cId="2072055234" sldId="263"/>
            <ac:spMk id="15" creationId="{1D3B5696-55DD-528C-A2EC-04F1E0F5DB6D}"/>
          </ac:spMkLst>
        </pc:spChg>
        <pc:picChg chg="add del">
          <ac:chgData name="Marco Parenzan" userId="a83bbb23f3e251dc" providerId="LiveId" clId="{DA7E8AE0-63C7-43A1-8AFF-8196CD0A8064}" dt="2024-04-17T20:01:52.644" v="199" actId="21"/>
          <ac:picMkLst>
            <pc:docMk/>
            <pc:sldMk cId="2072055234" sldId="263"/>
            <ac:picMk id="6" creationId="{D7F0E43F-E7F8-F2D2-5D9D-433A4AEF7280}"/>
          </ac:picMkLst>
        </pc:picChg>
        <pc:picChg chg="add del mod modCrop">
          <ac:chgData name="Marco Parenzan" userId="a83bbb23f3e251dc" providerId="LiveId" clId="{DA7E8AE0-63C7-43A1-8AFF-8196CD0A8064}" dt="2024-04-17T20:01:51.345" v="197" actId="478"/>
          <ac:picMkLst>
            <pc:docMk/>
            <pc:sldMk cId="2072055234" sldId="263"/>
            <ac:picMk id="7" creationId="{B1CAC45B-A95C-C45B-D7B6-7E625EC41640}"/>
          </ac:picMkLst>
        </pc:picChg>
        <pc:picChg chg="add del mod">
          <ac:chgData name="Marco Parenzan" userId="a83bbb23f3e251dc" providerId="LiveId" clId="{DA7E8AE0-63C7-43A1-8AFF-8196CD0A8064}" dt="2024-04-17T20:15:55.322" v="205" actId="478"/>
          <ac:picMkLst>
            <pc:docMk/>
            <pc:sldMk cId="2072055234" sldId="263"/>
            <ac:picMk id="8" creationId="{D7F0E43F-E7F8-F2D2-5D9D-433A4AEF7280}"/>
          </ac:picMkLst>
        </pc:picChg>
        <pc:picChg chg="add del mod modCrop">
          <ac:chgData name="Marco Parenzan" userId="a83bbb23f3e251dc" providerId="LiveId" clId="{DA7E8AE0-63C7-43A1-8AFF-8196CD0A8064}" dt="2024-04-17T20:16:16.550" v="210" actId="21"/>
          <ac:picMkLst>
            <pc:docMk/>
            <pc:sldMk cId="2072055234" sldId="263"/>
            <ac:picMk id="12" creationId="{41BF80C5-C03A-6C52-C939-B9876D209904}"/>
          </ac:picMkLst>
        </pc:picChg>
        <pc:picChg chg="add mod ord">
          <ac:chgData name="Marco Parenzan" userId="a83bbb23f3e251dc" providerId="LiveId" clId="{DA7E8AE0-63C7-43A1-8AFF-8196CD0A8064}" dt="2024-04-17T20:16:34.474" v="213" actId="6264"/>
          <ac:picMkLst>
            <pc:docMk/>
            <pc:sldMk cId="2072055234" sldId="263"/>
            <ac:picMk id="13" creationId="{41BF80C5-C03A-6C52-C939-B9876D209904}"/>
          </ac:picMkLst>
        </pc:picChg>
      </pc:sldChg>
      <pc:sldChg chg="add ord">
        <pc:chgData name="Marco Parenzan" userId="a83bbb23f3e251dc" providerId="LiveId" clId="{DA7E8AE0-63C7-43A1-8AFF-8196CD0A8064}" dt="2024-04-18T09:29:54.333" v="1199" actId="20578"/>
        <pc:sldMkLst>
          <pc:docMk/>
          <pc:sldMk cId="2987639824" sldId="263"/>
        </pc:sldMkLst>
      </pc:sldChg>
      <pc:sldChg chg="addSp delSp modSp new del mod modClrScheme chgLayout">
        <pc:chgData name="Marco Parenzan" userId="a83bbb23f3e251dc" providerId="LiveId" clId="{DA7E8AE0-63C7-43A1-8AFF-8196CD0A8064}" dt="2024-04-18T00:43:36.533" v="812" actId="18676"/>
        <pc:sldMkLst>
          <pc:docMk/>
          <pc:sldMk cId="3643867269" sldId="264"/>
        </pc:sldMkLst>
        <pc:spChg chg="del mod ord">
          <ac:chgData name="Marco Parenzan" userId="a83bbb23f3e251dc" providerId="LiveId" clId="{DA7E8AE0-63C7-43A1-8AFF-8196CD0A8064}" dt="2024-04-16T19:05:23.610" v="153" actId="700"/>
          <ac:spMkLst>
            <pc:docMk/>
            <pc:sldMk cId="3643867269" sldId="264"/>
            <ac:spMk id="2" creationId="{D1C03CB0-CDF6-7792-11BA-B2F4E86508A0}"/>
          </ac:spMkLst>
        </pc:spChg>
        <pc:spChg chg="del mod ord">
          <ac:chgData name="Marco Parenzan" userId="a83bbb23f3e251dc" providerId="LiveId" clId="{DA7E8AE0-63C7-43A1-8AFF-8196CD0A8064}" dt="2024-04-16T19:05:23.610" v="153" actId="700"/>
          <ac:spMkLst>
            <pc:docMk/>
            <pc:sldMk cId="3643867269" sldId="264"/>
            <ac:spMk id="3" creationId="{452B8B96-4C63-1996-7918-07D50D7A6EFB}"/>
          </ac:spMkLst>
        </pc:spChg>
        <pc:spChg chg="del">
          <ac:chgData name="Marco Parenzan" userId="a83bbb23f3e251dc" providerId="LiveId" clId="{DA7E8AE0-63C7-43A1-8AFF-8196CD0A8064}" dt="2024-04-16T19:05:23.610" v="153" actId="700"/>
          <ac:spMkLst>
            <pc:docMk/>
            <pc:sldMk cId="3643867269" sldId="264"/>
            <ac:spMk id="4" creationId="{6E745C59-A762-F2A5-73C8-AC70E30DEB0F}"/>
          </ac:spMkLst>
        </pc:spChg>
        <pc:spChg chg="add mod ord">
          <ac:chgData name="Marco Parenzan" userId="a83bbb23f3e251dc" providerId="LiveId" clId="{DA7E8AE0-63C7-43A1-8AFF-8196CD0A8064}" dt="2024-04-16T19:05:23.610" v="153" actId="700"/>
          <ac:spMkLst>
            <pc:docMk/>
            <pc:sldMk cId="3643867269" sldId="264"/>
            <ac:spMk id="5" creationId="{3D427B19-3385-F8A0-07CD-DEDFC0632A41}"/>
          </ac:spMkLst>
        </pc:spChg>
        <pc:spChg chg="add del mod ord">
          <ac:chgData name="Marco Parenzan" userId="a83bbb23f3e251dc" providerId="LiveId" clId="{DA7E8AE0-63C7-43A1-8AFF-8196CD0A8064}" dt="2024-04-16T19:05:26.641" v="154"/>
          <ac:spMkLst>
            <pc:docMk/>
            <pc:sldMk cId="3643867269" sldId="264"/>
            <ac:spMk id="6" creationId="{9ADF6BBE-5192-5C2D-B0DA-65DB17CC0685}"/>
          </ac:spMkLst>
        </pc:spChg>
        <pc:picChg chg="add mod">
          <ac:chgData name="Marco Parenzan" userId="a83bbb23f3e251dc" providerId="LiveId" clId="{DA7E8AE0-63C7-43A1-8AFF-8196CD0A8064}" dt="2024-04-16T19:05:26.641" v="154"/>
          <ac:picMkLst>
            <pc:docMk/>
            <pc:sldMk cId="3643867269" sldId="264"/>
            <ac:picMk id="7" creationId="{DE8A5CA3-D990-D29E-B1A9-80ADCD5F7BAB}"/>
          </ac:picMkLst>
        </pc:picChg>
      </pc:sldChg>
      <pc:sldChg chg="addSp delSp modSp new del mod modClrScheme chgLayout">
        <pc:chgData name="Marco Parenzan" userId="a83bbb23f3e251dc" providerId="LiveId" clId="{DA7E8AE0-63C7-43A1-8AFF-8196CD0A8064}" dt="2024-04-18T00:43:36.533" v="812" actId="18676"/>
        <pc:sldMkLst>
          <pc:docMk/>
          <pc:sldMk cId="3598810736" sldId="265"/>
        </pc:sldMkLst>
        <pc:spChg chg="del mod ord">
          <ac:chgData name="Marco Parenzan" userId="a83bbb23f3e251dc" providerId="LiveId" clId="{DA7E8AE0-63C7-43A1-8AFF-8196CD0A8064}" dt="2024-04-16T19:06:18.874" v="156" actId="700"/>
          <ac:spMkLst>
            <pc:docMk/>
            <pc:sldMk cId="3598810736" sldId="265"/>
            <ac:spMk id="2" creationId="{5BB22B51-BFD8-CB75-BAB4-5DA8BF327332}"/>
          </ac:spMkLst>
        </pc:spChg>
        <pc:spChg chg="del mod ord">
          <ac:chgData name="Marco Parenzan" userId="a83bbb23f3e251dc" providerId="LiveId" clId="{DA7E8AE0-63C7-43A1-8AFF-8196CD0A8064}" dt="2024-04-16T19:06:18.874" v="156" actId="700"/>
          <ac:spMkLst>
            <pc:docMk/>
            <pc:sldMk cId="3598810736" sldId="265"/>
            <ac:spMk id="3" creationId="{6894D1B7-E4C9-FE8D-1109-0E05389AC781}"/>
          </ac:spMkLst>
        </pc:spChg>
        <pc:spChg chg="del">
          <ac:chgData name="Marco Parenzan" userId="a83bbb23f3e251dc" providerId="LiveId" clId="{DA7E8AE0-63C7-43A1-8AFF-8196CD0A8064}" dt="2024-04-16T19:06:18.874" v="156" actId="700"/>
          <ac:spMkLst>
            <pc:docMk/>
            <pc:sldMk cId="3598810736" sldId="265"/>
            <ac:spMk id="4" creationId="{E63BFC96-92AE-D2F5-0087-20BE2871A451}"/>
          </ac:spMkLst>
        </pc:spChg>
        <pc:spChg chg="add mod ord">
          <ac:chgData name="Marco Parenzan" userId="a83bbb23f3e251dc" providerId="LiveId" clId="{DA7E8AE0-63C7-43A1-8AFF-8196CD0A8064}" dt="2024-04-16T19:06:18.874" v="156" actId="700"/>
          <ac:spMkLst>
            <pc:docMk/>
            <pc:sldMk cId="3598810736" sldId="265"/>
            <ac:spMk id="5" creationId="{24F79ECE-6794-AC06-CBCB-C9E1B4D5E5CA}"/>
          </ac:spMkLst>
        </pc:spChg>
        <pc:spChg chg="add del mod ord">
          <ac:chgData name="Marco Parenzan" userId="a83bbb23f3e251dc" providerId="LiveId" clId="{DA7E8AE0-63C7-43A1-8AFF-8196CD0A8064}" dt="2024-04-16T19:06:21.328" v="157"/>
          <ac:spMkLst>
            <pc:docMk/>
            <pc:sldMk cId="3598810736" sldId="265"/>
            <ac:spMk id="6" creationId="{2AA6CD96-399C-8E83-862C-85D30D057D4D}"/>
          </ac:spMkLst>
        </pc:spChg>
        <pc:picChg chg="add mod">
          <ac:chgData name="Marco Parenzan" userId="a83bbb23f3e251dc" providerId="LiveId" clId="{DA7E8AE0-63C7-43A1-8AFF-8196CD0A8064}" dt="2024-04-16T19:06:21.328" v="157"/>
          <ac:picMkLst>
            <pc:docMk/>
            <pc:sldMk cId="3598810736" sldId="265"/>
            <ac:picMk id="3074" creationId="{57845177-3C09-5094-C42C-6EED2CF7D6F0}"/>
          </ac:picMkLst>
        </pc:picChg>
      </pc:sldChg>
      <pc:sldChg chg="new del">
        <pc:chgData name="Marco Parenzan" userId="a83bbb23f3e251dc" providerId="LiveId" clId="{DA7E8AE0-63C7-43A1-8AFF-8196CD0A8064}" dt="2024-04-18T00:43:36.533" v="812" actId="18676"/>
        <pc:sldMkLst>
          <pc:docMk/>
          <pc:sldMk cId="2179550263" sldId="266"/>
        </pc:sldMkLst>
      </pc:sldChg>
      <pc:sldChg chg="addSp delSp modSp new del mod modClrScheme chgLayout">
        <pc:chgData name="Marco Parenzan" userId="a83bbb23f3e251dc" providerId="LiveId" clId="{DA7E8AE0-63C7-43A1-8AFF-8196CD0A8064}" dt="2024-04-18T00:43:36.533" v="812" actId="18676"/>
        <pc:sldMkLst>
          <pc:docMk/>
          <pc:sldMk cId="1674784250" sldId="267"/>
        </pc:sldMkLst>
        <pc:spChg chg="del mod ord">
          <ac:chgData name="Marco Parenzan" userId="a83bbb23f3e251dc" providerId="LiveId" clId="{DA7E8AE0-63C7-43A1-8AFF-8196CD0A8064}" dt="2024-04-16T19:57:00.528" v="160" actId="700"/>
          <ac:spMkLst>
            <pc:docMk/>
            <pc:sldMk cId="1674784250" sldId="267"/>
            <ac:spMk id="2" creationId="{00C7A460-7B03-6177-E636-348092A75B25}"/>
          </ac:spMkLst>
        </pc:spChg>
        <pc:spChg chg="del mod ord">
          <ac:chgData name="Marco Parenzan" userId="a83bbb23f3e251dc" providerId="LiveId" clId="{DA7E8AE0-63C7-43A1-8AFF-8196CD0A8064}" dt="2024-04-16T19:57:00.528" v="160" actId="700"/>
          <ac:spMkLst>
            <pc:docMk/>
            <pc:sldMk cId="1674784250" sldId="267"/>
            <ac:spMk id="3" creationId="{93CAE8AD-B93F-3F9C-BC6D-9EB1099A3C52}"/>
          </ac:spMkLst>
        </pc:spChg>
        <pc:spChg chg="del">
          <ac:chgData name="Marco Parenzan" userId="a83bbb23f3e251dc" providerId="LiveId" clId="{DA7E8AE0-63C7-43A1-8AFF-8196CD0A8064}" dt="2024-04-16T19:57:00.528" v="160" actId="700"/>
          <ac:spMkLst>
            <pc:docMk/>
            <pc:sldMk cId="1674784250" sldId="267"/>
            <ac:spMk id="4" creationId="{6A785ECC-5BBA-CFDA-2F7E-97604869B0FF}"/>
          </ac:spMkLst>
        </pc:spChg>
        <pc:spChg chg="add mod ord">
          <ac:chgData name="Marco Parenzan" userId="a83bbb23f3e251dc" providerId="LiveId" clId="{DA7E8AE0-63C7-43A1-8AFF-8196CD0A8064}" dt="2024-04-16T19:57:06.026" v="184" actId="20577"/>
          <ac:spMkLst>
            <pc:docMk/>
            <pc:sldMk cId="1674784250" sldId="267"/>
            <ac:spMk id="5" creationId="{2166BBB7-258E-0E68-AD3B-A935E314EC23}"/>
          </ac:spMkLst>
        </pc:spChg>
        <pc:spChg chg="add mod ord">
          <ac:chgData name="Marco Parenzan" userId="a83bbb23f3e251dc" providerId="LiveId" clId="{DA7E8AE0-63C7-43A1-8AFF-8196CD0A8064}" dt="2024-04-16T19:57:00.528" v="160" actId="700"/>
          <ac:spMkLst>
            <pc:docMk/>
            <pc:sldMk cId="1674784250" sldId="267"/>
            <ac:spMk id="6" creationId="{062C3B70-8F61-BDF9-490F-246271F1C709}"/>
          </ac:spMkLst>
        </pc:spChg>
      </pc:sldChg>
      <pc:sldChg chg="add ord">
        <pc:chgData name="Marco Parenzan" userId="a83bbb23f3e251dc" providerId="LiveId" clId="{DA7E8AE0-63C7-43A1-8AFF-8196CD0A8064}" dt="2024-04-18T09:29:56.974" v="1201"/>
        <pc:sldMkLst>
          <pc:docMk/>
          <pc:sldMk cId="3903118704" sldId="268"/>
        </pc:sldMkLst>
      </pc:sldChg>
      <pc:sldChg chg="addSp delSp modSp new del mod chgLayout">
        <pc:chgData name="Marco Parenzan" userId="a83bbb23f3e251dc" providerId="LiveId" clId="{DA7E8AE0-63C7-43A1-8AFF-8196CD0A8064}" dt="2024-04-18T00:16:55.127" v="762" actId="2696"/>
        <pc:sldMkLst>
          <pc:docMk/>
          <pc:sldMk cId="3964272163" sldId="268"/>
        </pc:sldMkLst>
        <pc:spChg chg="add del">
          <ac:chgData name="Marco Parenzan" userId="a83bbb23f3e251dc" providerId="LiveId" clId="{DA7E8AE0-63C7-43A1-8AFF-8196CD0A8064}" dt="2024-04-17T20:18:54.900" v="221" actId="6264"/>
          <ac:spMkLst>
            <pc:docMk/>
            <pc:sldMk cId="3964272163" sldId="268"/>
            <ac:spMk id="2" creationId="{F87B90A6-3BCC-0607-76E1-5BD45F3D5A07}"/>
          </ac:spMkLst>
        </pc:spChg>
        <pc:spChg chg="add del">
          <ac:chgData name="Marco Parenzan" userId="a83bbb23f3e251dc" providerId="LiveId" clId="{DA7E8AE0-63C7-43A1-8AFF-8196CD0A8064}" dt="2024-04-17T20:18:50.355" v="219" actId="3680"/>
          <ac:spMkLst>
            <pc:docMk/>
            <pc:sldMk cId="3964272163" sldId="268"/>
            <ac:spMk id="3" creationId="{C6B5335B-FD9D-29C6-7EED-A83EE753528A}"/>
          </ac:spMkLst>
        </pc:spChg>
        <pc:spChg chg="add del mod">
          <ac:chgData name="Marco Parenzan" userId="a83bbb23f3e251dc" providerId="LiveId" clId="{DA7E8AE0-63C7-43A1-8AFF-8196CD0A8064}" dt="2024-04-17T20:18:41.210" v="217" actId="6264"/>
          <ac:spMkLst>
            <pc:docMk/>
            <pc:sldMk cId="3964272163" sldId="268"/>
            <ac:spMk id="5" creationId="{7C7C2F78-2BD9-3A17-1088-3BC0A6DCD20E}"/>
          </ac:spMkLst>
        </pc:spChg>
        <pc:spChg chg="add del mod ord">
          <ac:chgData name="Marco Parenzan" userId="a83bbb23f3e251dc" providerId="LiveId" clId="{DA7E8AE0-63C7-43A1-8AFF-8196CD0A8064}" dt="2024-04-17T20:18:41.210" v="217" actId="6264"/>
          <ac:spMkLst>
            <pc:docMk/>
            <pc:sldMk cId="3964272163" sldId="268"/>
            <ac:spMk id="6" creationId="{2EE7025E-D41F-2755-A04F-CDFDD77B9413}"/>
          </ac:spMkLst>
        </pc:spChg>
        <pc:spChg chg="add del mod">
          <ac:chgData name="Marco Parenzan" userId="a83bbb23f3e251dc" providerId="LiveId" clId="{DA7E8AE0-63C7-43A1-8AFF-8196CD0A8064}" dt="2024-04-17T20:18:54.900" v="221" actId="6264"/>
          <ac:spMkLst>
            <pc:docMk/>
            <pc:sldMk cId="3964272163" sldId="268"/>
            <ac:spMk id="8" creationId="{0B369E61-8441-267C-8F03-438F9DD2D47B}"/>
          </ac:spMkLst>
        </pc:spChg>
        <pc:spChg chg="add del mod ord">
          <ac:chgData name="Marco Parenzan" userId="a83bbb23f3e251dc" providerId="LiveId" clId="{DA7E8AE0-63C7-43A1-8AFF-8196CD0A8064}" dt="2024-04-17T20:19:02.411" v="227" actId="6264"/>
          <ac:spMkLst>
            <pc:docMk/>
            <pc:sldMk cId="3964272163" sldId="268"/>
            <ac:spMk id="9" creationId="{1830AC49-6FFE-CCBF-58E8-AD827ADFD66B}"/>
          </ac:spMkLst>
        </pc:spChg>
        <pc:spChg chg="add del mod">
          <ac:chgData name="Marco Parenzan" userId="a83bbb23f3e251dc" providerId="LiveId" clId="{DA7E8AE0-63C7-43A1-8AFF-8196CD0A8064}" dt="2024-04-17T20:19:02.411" v="227" actId="6264"/>
          <ac:spMkLst>
            <pc:docMk/>
            <pc:sldMk cId="3964272163" sldId="268"/>
            <ac:spMk id="10" creationId="{8F530827-4CC5-E58F-024B-A830A72B888E}"/>
          </ac:spMkLst>
        </pc:spChg>
        <pc:spChg chg="add mod ord">
          <ac:chgData name="Marco Parenzan" userId="a83bbb23f3e251dc" providerId="LiveId" clId="{DA7E8AE0-63C7-43A1-8AFF-8196CD0A8064}" dt="2024-04-17T20:19:13.050" v="232" actId="6264"/>
          <ac:spMkLst>
            <pc:docMk/>
            <pc:sldMk cId="3964272163" sldId="268"/>
            <ac:spMk id="11" creationId="{A8CCE458-CD46-C7DB-B954-C67C538308C7}"/>
          </ac:spMkLst>
        </pc:spChg>
        <pc:spChg chg="add del mod">
          <ac:chgData name="Marco Parenzan" userId="a83bbb23f3e251dc" providerId="LiveId" clId="{DA7E8AE0-63C7-43A1-8AFF-8196CD0A8064}" dt="2024-04-17T20:19:13.050" v="232" actId="6264"/>
          <ac:spMkLst>
            <pc:docMk/>
            <pc:sldMk cId="3964272163" sldId="268"/>
            <ac:spMk id="12" creationId="{71938EC3-5224-564B-6220-38243DDBB70A}"/>
          </ac:spMkLst>
        </pc:spChg>
        <pc:spChg chg="add del mod">
          <ac:chgData name="Marco Parenzan" userId="a83bbb23f3e251dc" providerId="LiveId" clId="{DA7E8AE0-63C7-43A1-8AFF-8196CD0A8064}" dt="2024-04-17T20:19:13.050" v="232" actId="6264"/>
          <ac:spMkLst>
            <pc:docMk/>
            <pc:sldMk cId="3964272163" sldId="268"/>
            <ac:spMk id="13" creationId="{48C0685A-AB44-E670-73EF-294E187272B2}"/>
          </ac:spMkLst>
        </pc:spChg>
        <pc:graphicFrameChg chg="add mod ord">
          <ac:chgData name="Marco Parenzan" userId="a83bbb23f3e251dc" providerId="LiveId" clId="{DA7E8AE0-63C7-43A1-8AFF-8196CD0A8064}" dt="2024-04-17T20:18:45.797" v="218"/>
          <ac:graphicFrameMkLst>
            <pc:docMk/>
            <pc:sldMk cId="3964272163" sldId="268"/>
            <ac:graphicFrameMk id="4" creationId="{E9B4EB24-F69E-BFDB-9CC1-B41B5924AD94}"/>
          </ac:graphicFrameMkLst>
        </pc:graphicFrameChg>
        <pc:graphicFrameChg chg="add mod ord modGraphic">
          <ac:chgData name="Marco Parenzan" userId="a83bbb23f3e251dc" providerId="LiveId" clId="{DA7E8AE0-63C7-43A1-8AFF-8196CD0A8064}" dt="2024-04-17T20:19:13.050" v="232" actId="6264"/>
          <ac:graphicFrameMkLst>
            <pc:docMk/>
            <pc:sldMk cId="3964272163" sldId="268"/>
            <ac:graphicFrameMk id="7" creationId="{1F2CCDC2-38CE-3722-A103-AD0D01BC0BF9}"/>
          </ac:graphicFrameMkLst>
        </pc:graphicFrameChg>
      </pc:sldChg>
      <pc:sldChg chg="addSp delSp modSp new mod">
        <pc:chgData name="Marco Parenzan" userId="a83bbb23f3e251dc" providerId="LiveId" clId="{DA7E8AE0-63C7-43A1-8AFF-8196CD0A8064}" dt="2024-04-17T20:23:36.717" v="328" actId="478"/>
        <pc:sldMkLst>
          <pc:docMk/>
          <pc:sldMk cId="2858887459" sldId="269"/>
        </pc:sldMkLst>
        <pc:spChg chg="mod">
          <ac:chgData name="Marco Parenzan" userId="a83bbb23f3e251dc" providerId="LiveId" clId="{DA7E8AE0-63C7-43A1-8AFF-8196CD0A8064}" dt="2024-04-17T20:20:21.958" v="239" actId="20577"/>
          <ac:spMkLst>
            <pc:docMk/>
            <pc:sldMk cId="2858887459" sldId="269"/>
            <ac:spMk id="2" creationId="{8E5643A7-529D-CA91-46F4-A46473AED8F1}"/>
          </ac:spMkLst>
        </pc:spChg>
        <pc:spChg chg="del">
          <ac:chgData name="Marco Parenzan" userId="a83bbb23f3e251dc" providerId="LiveId" clId="{DA7E8AE0-63C7-43A1-8AFF-8196CD0A8064}" dt="2024-04-17T20:20:24.034" v="240"/>
          <ac:spMkLst>
            <pc:docMk/>
            <pc:sldMk cId="2858887459" sldId="269"/>
            <ac:spMk id="3" creationId="{38AA9680-5E33-5E1D-ACE7-13E0E510A606}"/>
          </ac:spMkLst>
        </pc:spChg>
        <pc:spChg chg="add del mod">
          <ac:chgData name="Marco Parenzan" userId="a83bbb23f3e251dc" providerId="LiveId" clId="{DA7E8AE0-63C7-43A1-8AFF-8196CD0A8064}" dt="2024-04-17T20:20:26.880" v="241"/>
          <ac:spMkLst>
            <pc:docMk/>
            <pc:sldMk cId="2858887459" sldId="269"/>
            <ac:spMk id="4" creationId="{0CF98878-804C-A074-1E85-A204B545B285}"/>
          </ac:spMkLst>
        </pc:spChg>
        <pc:graphicFrameChg chg="add mod">
          <ac:chgData name="Marco Parenzan" userId="a83bbb23f3e251dc" providerId="LiveId" clId="{DA7E8AE0-63C7-43A1-8AFF-8196CD0A8064}" dt="2024-04-17T20:23:04.838" v="325"/>
          <ac:graphicFrameMkLst>
            <pc:docMk/>
            <pc:sldMk cId="2858887459" sldId="269"/>
            <ac:graphicFrameMk id="6" creationId="{E607251F-0FC0-F3AF-BAED-FED485FEB56F}"/>
          </ac:graphicFrameMkLst>
        </pc:graphicFrameChg>
        <pc:graphicFrameChg chg="add del mod">
          <ac:chgData name="Marco Parenzan" userId="a83bbb23f3e251dc" providerId="LiveId" clId="{DA7E8AE0-63C7-43A1-8AFF-8196CD0A8064}" dt="2024-04-17T20:23:36.717" v="328" actId="478"/>
          <ac:graphicFrameMkLst>
            <pc:docMk/>
            <pc:sldMk cId="2858887459" sldId="269"/>
            <ac:graphicFrameMk id="7" creationId="{E3CC9BED-AA81-87BB-50CB-6DF0D081EFF5}"/>
          </ac:graphicFrameMkLst>
        </pc:graphicFrameChg>
        <pc:picChg chg="add mod">
          <ac:chgData name="Marco Parenzan" userId="a83bbb23f3e251dc" providerId="LiveId" clId="{DA7E8AE0-63C7-43A1-8AFF-8196CD0A8064}" dt="2024-04-17T20:20:26.880" v="241"/>
          <ac:picMkLst>
            <pc:docMk/>
            <pc:sldMk cId="2858887459" sldId="269"/>
            <ac:picMk id="5" creationId="{B7A85D33-8937-CF61-FF67-04D20CFD8964}"/>
          </ac:picMkLst>
        </pc:picChg>
      </pc:sldChg>
      <pc:sldChg chg="addSp delSp modSp new mod chgLayout">
        <pc:chgData name="Marco Parenzan" userId="a83bbb23f3e251dc" providerId="LiveId" clId="{DA7E8AE0-63C7-43A1-8AFF-8196CD0A8064}" dt="2024-04-17T20:20:41.528" v="246" actId="6264"/>
        <pc:sldMkLst>
          <pc:docMk/>
          <pc:sldMk cId="3533422835" sldId="270"/>
        </pc:sldMkLst>
        <pc:spChg chg="mod ord">
          <ac:chgData name="Marco Parenzan" userId="a83bbb23f3e251dc" providerId="LiveId" clId="{DA7E8AE0-63C7-43A1-8AFF-8196CD0A8064}" dt="2024-04-17T20:20:41.528" v="246" actId="6264"/>
          <ac:spMkLst>
            <pc:docMk/>
            <pc:sldMk cId="3533422835" sldId="270"/>
            <ac:spMk id="2" creationId="{8751A4F1-5753-839D-6F20-32315F8402F3}"/>
          </ac:spMkLst>
        </pc:spChg>
        <pc:spChg chg="del">
          <ac:chgData name="Marco Parenzan" userId="a83bbb23f3e251dc" providerId="LiveId" clId="{DA7E8AE0-63C7-43A1-8AFF-8196CD0A8064}" dt="2024-04-17T20:20:35.470" v="243"/>
          <ac:spMkLst>
            <pc:docMk/>
            <pc:sldMk cId="3533422835" sldId="270"/>
            <ac:spMk id="3" creationId="{70AA1389-EB1A-08B9-E716-BA40EEA91447}"/>
          </ac:spMkLst>
        </pc:spChg>
        <pc:spChg chg="add del mod">
          <ac:chgData name="Marco Parenzan" userId="a83bbb23f3e251dc" providerId="LiveId" clId="{DA7E8AE0-63C7-43A1-8AFF-8196CD0A8064}" dt="2024-04-17T20:20:41.528" v="246" actId="6264"/>
          <ac:spMkLst>
            <pc:docMk/>
            <pc:sldMk cId="3533422835" sldId="270"/>
            <ac:spMk id="5" creationId="{99C0B98E-CE41-0B72-692C-16758A6954CA}"/>
          </ac:spMkLst>
        </pc:spChg>
        <pc:spChg chg="add del mod">
          <ac:chgData name="Marco Parenzan" userId="a83bbb23f3e251dc" providerId="LiveId" clId="{DA7E8AE0-63C7-43A1-8AFF-8196CD0A8064}" dt="2024-04-17T20:20:41.528" v="246" actId="6264"/>
          <ac:spMkLst>
            <pc:docMk/>
            <pc:sldMk cId="3533422835" sldId="270"/>
            <ac:spMk id="6" creationId="{098E37F9-2E19-85AE-019E-9DC5B0B5A3A9}"/>
          </ac:spMkLst>
        </pc:spChg>
        <pc:picChg chg="add mod ord">
          <ac:chgData name="Marco Parenzan" userId="a83bbb23f3e251dc" providerId="LiveId" clId="{DA7E8AE0-63C7-43A1-8AFF-8196CD0A8064}" dt="2024-04-17T20:20:41.528" v="246" actId="6264"/>
          <ac:picMkLst>
            <pc:docMk/>
            <pc:sldMk cId="3533422835" sldId="270"/>
            <ac:picMk id="4" creationId="{2195B301-F20B-111D-4D9A-2D6D5A6BA1CF}"/>
          </ac:picMkLst>
        </pc:picChg>
      </pc:sldChg>
      <pc:sldChg chg="addSp delSp modSp new mod chgLayout">
        <pc:chgData name="Marco Parenzan" userId="a83bbb23f3e251dc" providerId="LiveId" clId="{DA7E8AE0-63C7-43A1-8AFF-8196CD0A8064}" dt="2024-04-17T20:20:59.344" v="273" actId="6264"/>
        <pc:sldMkLst>
          <pc:docMk/>
          <pc:sldMk cId="4017244788" sldId="271"/>
        </pc:sldMkLst>
        <pc:spChg chg="mod ord">
          <ac:chgData name="Marco Parenzan" userId="a83bbb23f3e251dc" providerId="LiveId" clId="{DA7E8AE0-63C7-43A1-8AFF-8196CD0A8064}" dt="2024-04-17T20:20:59.344" v="273" actId="6264"/>
          <ac:spMkLst>
            <pc:docMk/>
            <pc:sldMk cId="4017244788" sldId="271"/>
            <ac:spMk id="2" creationId="{1CD591E9-F001-0DA1-268B-006649873EDA}"/>
          </ac:spMkLst>
        </pc:spChg>
        <pc:spChg chg="del">
          <ac:chgData name="Marco Parenzan" userId="a83bbb23f3e251dc" providerId="LiveId" clId="{DA7E8AE0-63C7-43A1-8AFF-8196CD0A8064}" dt="2024-04-17T20:20:50.618" v="248"/>
          <ac:spMkLst>
            <pc:docMk/>
            <pc:sldMk cId="4017244788" sldId="271"/>
            <ac:spMk id="3" creationId="{F796A616-6250-5891-7E79-ABBA3A7DD950}"/>
          </ac:spMkLst>
        </pc:spChg>
        <pc:spChg chg="add del mod">
          <ac:chgData name="Marco Parenzan" userId="a83bbb23f3e251dc" providerId="LiveId" clId="{DA7E8AE0-63C7-43A1-8AFF-8196CD0A8064}" dt="2024-04-17T20:20:59.344" v="273" actId="6264"/>
          <ac:spMkLst>
            <pc:docMk/>
            <pc:sldMk cId="4017244788" sldId="271"/>
            <ac:spMk id="5" creationId="{FD9525B6-BA70-55AC-8664-A56C1F32883B}"/>
          </ac:spMkLst>
        </pc:spChg>
        <pc:spChg chg="add del mod">
          <ac:chgData name="Marco Parenzan" userId="a83bbb23f3e251dc" providerId="LiveId" clId="{DA7E8AE0-63C7-43A1-8AFF-8196CD0A8064}" dt="2024-04-17T20:20:59.344" v="273" actId="6264"/>
          <ac:spMkLst>
            <pc:docMk/>
            <pc:sldMk cId="4017244788" sldId="271"/>
            <ac:spMk id="6" creationId="{ADC443B3-69EA-71AC-7AFD-ADD4AA930775}"/>
          </ac:spMkLst>
        </pc:spChg>
        <pc:picChg chg="add mod ord">
          <ac:chgData name="Marco Parenzan" userId="a83bbb23f3e251dc" providerId="LiveId" clId="{DA7E8AE0-63C7-43A1-8AFF-8196CD0A8064}" dt="2024-04-17T20:20:59.344" v="273" actId="6264"/>
          <ac:picMkLst>
            <pc:docMk/>
            <pc:sldMk cId="4017244788" sldId="271"/>
            <ac:picMk id="4" creationId="{1F3ABF85-5AB3-5C5D-8E4F-6FA3FC2FBC7E}"/>
          </ac:picMkLst>
        </pc:picChg>
      </pc:sldChg>
      <pc:sldChg chg="addSp delSp modSp new mod">
        <pc:chgData name="Marco Parenzan" userId="a83bbb23f3e251dc" providerId="LiveId" clId="{DA7E8AE0-63C7-43A1-8AFF-8196CD0A8064}" dt="2024-04-17T20:21:13.873" v="301"/>
        <pc:sldMkLst>
          <pc:docMk/>
          <pc:sldMk cId="595932856" sldId="272"/>
        </pc:sldMkLst>
        <pc:spChg chg="mod">
          <ac:chgData name="Marco Parenzan" userId="a83bbb23f3e251dc" providerId="LiveId" clId="{DA7E8AE0-63C7-43A1-8AFF-8196CD0A8064}" dt="2024-04-17T20:21:10.226" v="299" actId="20577"/>
          <ac:spMkLst>
            <pc:docMk/>
            <pc:sldMk cId="595932856" sldId="272"/>
            <ac:spMk id="2" creationId="{2DEA77F6-4706-F796-0403-6E1207811488}"/>
          </ac:spMkLst>
        </pc:spChg>
        <pc:spChg chg="del">
          <ac:chgData name="Marco Parenzan" userId="a83bbb23f3e251dc" providerId="LiveId" clId="{DA7E8AE0-63C7-43A1-8AFF-8196CD0A8064}" dt="2024-04-17T20:21:11.994" v="300"/>
          <ac:spMkLst>
            <pc:docMk/>
            <pc:sldMk cId="595932856" sldId="272"/>
            <ac:spMk id="3" creationId="{7DA0DD2E-6378-62DD-DBCB-9EF025BB06C0}"/>
          </ac:spMkLst>
        </pc:spChg>
        <pc:spChg chg="add del mod">
          <ac:chgData name="Marco Parenzan" userId="a83bbb23f3e251dc" providerId="LiveId" clId="{DA7E8AE0-63C7-43A1-8AFF-8196CD0A8064}" dt="2024-04-17T20:21:13.873" v="301"/>
          <ac:spMkLst>
            <pc:docMk/>
            <pc:sldMk cId="595932856" sldId="272"/>
            <ac:spMk id="4" creationId="{4908985F-5DC4-D459-866D-71E249176918}"/>
          </ac:spMkLst>
        </pc:spChg>
        <pc:picChg chg="add mod">
          <ac:chgData name="Marco Parenzan" userId="a83bbb23f3e251dc" providerId="LiveId" clId="{DA7E8AE0-63C7-43A1-8AFF-8196CD0A8064}" dt="2024-04-17T20:21:13.873" v="301"/>
          <ac:picMkLst>
            <pc:docMk/>
            <pc:sldMk cId="595932856" sldId="272"/>
            <ac:picMk id="5" creationId="{95064C4D-27C8-16CA-BEDA-347058C16EBE}"/>
          </ac:picMkLst>
        </pc:picChg>
      </pc:sldChg>
      <pc:sldChg chg="addSp delSp modSp new mod">
        <pc:chgData name="Marco Parenzan" userId="a83bbb23f3e251dc" providerId="LiveId" clId="{DA7E8AE0-63C7-43A1-8AFF-8196CD0A8064}" dt="2024-04-17T20:21:29.788" v="324" actId="20577"/>
        <pc:sldMkLst>
          <pc:docMk/>
          <pc:sldMk cId="958132770" sldId="273"/>
        </pc:sldMkLst>
        <pc:spChg chg="mod">
          <ac:chgData name="Marco Parenzan" userId="a83bbb23f3e251dc" providerId="LiveId" clId="{DA7E8AE0-63C7-43A1-8AFF-8196CD0A8064}" dt="2024-04-17T20:21:29.788" v="324" actId="20577"/>
          <ac:spMkLst>
            <pc:docMk/>
            <pc:sldMk cId="958132770" sldId="273"/>
            <ac:spMk id="2" creationId="{2BC906E2-86DC-459B-452E-D6C222C95BC7}"/>
          </ac:spMkLst>
        </pc:spChg>
        <pc:spChg chg="del">
          <ac:chgData name="Marco Parenzan" userId="a83bbb23f3e251dc" providerId="LiveId" clId="{DA7E8AE0-63C7-43A1-8AFF-8196CD0A8064}" dt="2024-04-17T20:21:24.443" v="303"/>
          <ac:spMkLst>
            <pc:docMk/>
            <pc:sldMk cId="958132770" sldId="273"/>
            <ac:spMk id="3" creationId="{17B976E8-6C3C-6EF5-BFBA-0045AB8E176D}"/>
          </ac:spMkLst>
        </pc:spChg>
        <pc:picChg chg="add mod">
          <ac:chgData name="Marco Parenzan" userId="a83bbb23f3e251dc" providerId="LiveId" clId="{DA7E8AE0-63C7-43A1-8AFF-8196CD0A8064}" dt="2024-04-17T20:21:24.443" v="303"/>
          <ac:picMkLst>
            <pc:docMk/>
            <pc:sldMk cId="958132770" sldId="273"/>
            <ac:picMk id="4" creationId="{F2D9306B-32D8-D09F-F0C7-F6B051DFF349}"/>
          </ac:picMkLst>
        </pc:picChg>
      </pc:sldChg>
      <pc:sldChg chg="add ord">
        <pc:chgData name="Marco Parenzan" userId="a83bbb23f3e251dc" providerId="LiveId" clId="{DA7E8AE0-63C7-43A1-8AFF-8196CD0A8064}" dt="2024-04-18T09:29:57.959" v="1203"/>
        <pc:sldMkLst>
          <pc:docMk/>
          <pc:sldMk cId="2897775375" sldId="274"/>
        </pc:sldMkLst>
      </pc:sldChg>
      <pc:sldChg chg="addSp delSp modSp new del mod chgLayout">
        <pc:chgData name="Marco Parenzan" userId="a83bbb23f3e251dc" providerId="LiveId" clId="{DA7E8AE0-63C7-43A1-8AFF-8196CD0A8064}" dt="2024-04-18T00:16:55.127" v="762" actId="2696"/>
        <pc:sldMkLst>
          <pc:docMk/>
          <pc:sldMk cId="3936642564" sldId="274"/>
        </pc:sldMkLst>
        <pc:spChg chg="mod ord">
          <ac:chgData name="Marco Parenzan" userId="a83bbb23f3e251dc" providerId="LiveId" clId="{DA7E8AE0-63C7-43A1-8AFF-8196CD0A8064}" dt="2024-04-17T20:35:38.465" v="349" actId="6264"/>
          <ac:spMkLst>
            <pc:docMk/>
            <pc:sldMk cId="3936642564" sldId="274"/>
            <ac:spMk id="2" creationId="{74107355-6A82-03B5-B6A9-F3D81B4F38F1}"/>
          </ac:spMkLst>
        </pc:spChg>
        <pc:spChg chg="mod ord">
          <ac:chgData name="Marco Parenzan" userId="a83bbb23f3e251dc" providerId="LiveId" clId="{DA7E8AE0-63C7-43A1-8AFF-8196CD0A8064}" dt="2024-04-17T20:35:38.465" v="349" actId="6264"/>
          <ac:spMkLst>
            <pc:docMk/>
            <pc:sldMk cId="3936642564" sldId="274"/>
            <ac:spMk id="3" creationId="{6A8774F9-634F-3E3F-A1DA-25B824B5E7BC}"/>
          </ac:spMkLst>
        </pc:spChg>
        <pc:spChg chg="add del mod">
          <ac:chgData name="Marco Parenzan" userId="a83bbb23f3e251dc" providerId="LiveId" clId="{DA7E8AE0-63C7-43A1-8AFF-8196CD0A8064}" dt="2024-04-17T20:35:38.465" v="349" actId="6264"/>
          <ac:spMkLst>
            <pc:docMk/>
            <pc:sldMk cId="3936642564" sldId="274"/>
            <ac:spMk id="4" creationId="{C2D54986-CC69-A5E3-8D3A-4856C24FBFE0}"/>
          </ac:spMkLst>
        </pc:spChg>
        <pc:spChg chg="add del mod">
          <ac:chgData name="Marco Parenzan" userId="a83bbb23f3e251dc" providerId="LiveId" clId="{DA7E8AE0-63C7-43A1-8AFF-8196CD0A8064}" dt="2024-04-17T20:35:38.465" v="349" actId="6264"/>
          <ac:spMkLst>
            <pc:docMk/>
            <pc:sldMk cId="3936642564" sldId="274"/>
            <ac:spMk id="5" creationId="{F605117B-4E53-55E1-9A18-A33526025648}"/>
          </ac:spMkLst>
        </pc:spChg>
      </pc:sldChg>
      <pc:sldChg chg="addSp delSp modSp new del mod chgLayout">
        <pc:chgData name="Marco Parenzan" userId="a83bbb23f3e251dc" providerId="LiveId" clId="{DA7E8AE0-63C7-43A1-8AFF-8196CD0A8064}" dt="2024-04-18T00:17:02.916" v="764" actId="2696"/>
        <pc:sldMkLst>
          <pc:docMk/>
          <pc:sldMk cId="1172297188" sldId="275"/>
        </pc:sldMkLst>
        <pc:spChg chg="mod ord">
          <ac:chgData name="Marco Parenzan" userId="a83bbb23f3e251dc" providerId="LiveId" clId="{DA7E8AE0-63C7-43A1-8AFF-8196CD0A8064}" dt="2024-04-17T20:38:38.772" v="373" actId="6264"/>
          <ac:spMkLst>
            <pc:docMk/>
            <pc:sldMk cId="1172297188" sldId="275"/>
            <ac:spMk id="2" creationId="{A03EFAFD-4251-EED4-A8F9-9211745ABD85}"/>
          </ac:spMkLst>
        </pc:spChg>
        <pc:spChg chg="del">
          <ac:chgData name="Marco Parenzan" userId="a83bbb23f3e251dc" providerId="LiveId" clId="{DA7E8AE0-63C7-43A1-8AFF-8196CD0A8064}" dt="2024-04-17T20:36:21.794" v="351" actId="1032"/>
          <ac:spMkLst>
            <pc:docMk/>
            <pc:sldMk cId="1172297188" sldId="275"/>
            <ac:spMk id="3" creationId="{011B813F-0352-BB58-9801-248F4FEE39A8}"/>
          </ac:spMkLst>
        </pc:spChg>
        <pc:spChg chg="add del mod">
          <ac:chgData name="Marco Parenzan" userId="a83bbb23f3e251dc" providerId="LiveId" clId="{DA7E8AE0-63C7-43A1-8AFF-8196CD0A8064}" dt="2024-04-17T20:38:38.772" v="373" actId="6264"/>
          <ac:spMkLst>
            <pc:docMk/>
            <pc:sldMk cId="1172297188" sldId="275"/>
            <ac:spMk id="5" creationId="{37AB2EEC-BA09-83C3-B88D-4197E8896602}"/>
          </ac:spMkLst>
        </pc:spChg>
        <pc:spChg chg="add del mod">
          <ac:chgData name="Marco Parenzan" userId="a83bbb23f3e251dc" providerId="LiveId" clId="{DA7E8AE0-63C7-43A1-8AFF-8196CD0A8064}" dt="2024-04-17T20:38:38.772" v="373" actId="6264"/>
          <ac:spMkLst>
            <pc:docMk/>
            <pc:sldMk cId="1172297188" sldId="275"/>
            <ac:spMk id="6" creationId="{71695808-44CE-0FFD-3C04-DDBCBD2DA1E5}"/>
          </ac:spMkLst>
        </pc:spChg>
        <pc:graphicFrameChg chg="add mod ord modGraphic">
          <ac:chgData name="Marco Parenzan" userId="a83bbb23f3e251dc" providerId="LiveId" clId="{DA7E8AE0-63C7-43A1-8AFF-8196CD0A8064}" dt="2024-04-17T20:38:38.772" v="373" actId="6264"/>
          <ac:graphicFrameMkLst>
            <pc:docMk/>
            <pc:sldMk cId="1172297188" sldId="275"/>
            <ac:graphicFrameMk id="4" creationId="{FD459BD2-AF03-7B2C-1EF0-A07953953806}"/>
          </ac:graphicFrameMkLst>
        </pc:graphicFrameChg>
      </pc:sldChg>
      <pc:sldChg chg="add ord">
        <pc:chgData name="Marco Parenzan" userId="a83bbb23f3e251dc" providerId="LiveId" clId="{DA7E8AE0-63C7-43A1-8AFF-8196CD0A8064}" dt="2024-04-18T09:29:54.333" v="1199" actId="20578"/>
        <pc:sldMkLst>
          <pc:docMk/>
          <pc:sldMk cId="2523627231" sldId="275"/>
        </pc:sldMkLst>
      </pc:sldChg>
      <pc:sldChg chg="addSp delSp modSp new del mod chgLayout">
        <pc:chgData name="Marco Parenzan" userId="a83bbb23f3e251dc" providerId="LiveId" clId="{DA7E8AE0-63C7-43A1-8AFF-8196CD0A8064}" dt="2024-04-18T00:17:25.198" v="768" actId="2696"/>
        <pc:sldMkLst>
          <pc:docMk/>
          <pc:sldMk cId="3113108969" sldId="276"/>
        </pc:sldMkLst>
        <pc:spChg chg="del">
          <ac:chgData name="Marco Parenzan" userId="a83bbb23f3e251dc" providerId="LiveId" clId="{DA7E8AE0-63C7-43A1-8AFF-8196CD0A8064}" dt="2024-04-17T21:12:39.112" v="380" actId="6264"/>
          <ac:spMkLst>
            <pc:docMk/>
            <pc:sldMk cId="3113108969" sldId="276"/>
            <ac:spMk id="2" creationId="{258F2EF3-31FA-1769-A91C-A46FD122C27B}"/>
          </ac:spMkLst>
        </pc:spChg>
        <pc:spChg chg="del">
          <ac:chgData name="Marco Parenzan" userId="a83bbb23f3e251dc" providerId="LiveId" clId="{DA7E8AE0-63C7-43A1-8AFF-8196CD0A8064}" dt="2024-04-17T21:12:31.874" v="377"/>
          <ac:spMkLst>
            <pc:docMk/>
            <pc:sldMk cId="3113108969" sldId="276"/>
            <ac:spMk id="3" creationId="{E90876A3-5CA1-D60B-446F-8B00B6C8E4A4}"/>
          </ac:spMkLst>
        </pc:spChg>
        <pc:spChg chg="add del mod">
          <ac:chgData name="Marco Parenzan" userId="a83bbb23f3e251dc" providerId="LiveId" clId="{DA7E8AE0-63C7-43A1-8AFF-8196CD0A8064}" dt="2024-04-17T21:12:39.112" v="380" actId="6264"/>
          <ac:spMkLst>
            <pc:docMk/>
            <pc:sldMk cId="3113108969" sldId="276"/>
            <ac:spMk id="5" creationId="{F8547C11-BD29-B43C-165C-40AFA117120F}"/>
          </ac:spMkLst>
        </pc:spChg>
        <pc:spChg chg="add del mod ord">
          <ac:chgData name="Marco Parenzan" userId="a83bbb23f3e251dc" providerId="LiveId" clId="{DA7E8AE0-63C7-43A1-8AFF-8196CD0A8064}" dt="2024-04-17T21:13:42.061" v="412" actId="6264"/>
          <ac:spMkLst>
            <pc:docMk/>
            <pc:sldMk cId="3113108969" sldId="276"/>
            <ac:spMk id="6" creationId="{D29A222C-AC78-60CB-D9E5-58E5E5098CFC}"/>
          </ac:spMkLst>
        </pc:spChg>
        <pc:spChg chg="add del mod">
          <ac:chgData name="Marco Parenzan" userId="a83bbb23f3e251dc" providerId="LiveId" clId="{DA7E8AE0-63C7-43A1-8AFF-8196CD0A8064}" dt="2024-04-17T21:13:42.061" v="412" actId="6264"/>
          <ac:spMkLst>
            <pc:docMk/>
            <pc:sldMk cId="3113108969" sldId="276"/>
            <ac:spMk id="7" creationId="{B9F10F68-FAB4-9455-FDF0-84CCCD7A404F}"/>
          </ac:spMkLst>
        </pc:spChg>
        <pc:spChg chg="add del mod ord">
          <ac:chgData name="Marco Parenzan" userId="a83bbb23f3e251dc" providerId="LiveId" clId="{DA7E8AE0-63C7-43A1-8AFF-8196CD0A8064}" dt="2024-04-17T21:13:57.316" v="428" actId="6264"/>
          <ac:spMkLst>
            <pc:docMk/>
            <pc:sldMk cId="3113108969" sldId="276"/>
            <ac:spMk id="8" creationId="{C0EFD947-BA82-045A-A642-39AEB60BAF60}"/>
          </ac:spMkLst>
        </pc:spChg>
        <pc:spChg chg="add del mod">
          <ac:chgData name="Marco Parenzan" userId="a83bbb23f3e251dc" providerId="LiveId" clId="{DA7E8AE0-63C7-43A1-8AFF-8196CD0A8064}" dt="2024-04-17T21:13:57.316" v="428" actId="6264"/>
          <ac:spMkLst>
            <pc:docMk/>
            <pc:sldMk cId="3113108969" sldId="276"/>
            <ac:spMk id="9" creationId="{5C219F42-F9DC-7C7E-195D-D63FE47D7C8D}"/>
          </ac:spMkLst>
        </pc:spChg>
        <pc:spChg chg="add del mod ord">
          <ac:chgData name="Marco Parenzan" userId="a83bbb23f3e251dc" providerId="LiveId" clId="{DA7E8AE0-63C7-43A1-8AFF-8196CD0A8064}" dt="2024-04-17T21:14:11.461" v="432"/>
          <ac:spMkLst>
            <pc:docMk/>
            <pc:sldMk cId="3113108969" sldId="276"/>
            <ac:spMk id="10" creationId="{50002E20-4097-5B47-8048-879616C111CB}"/>
          </ac:spMkLst>
        </pc:spChg>
        <pc:spChg chg="add mod ord">
          <ac:chgData name="Marco Parenzan" userId="a83bbb23f3e251dc" providerId="LiveId" clId="{DA7E8AE0-63C7-43A1-8AFF-8196CD0A8064}" dt="2024-04-17T21:14:23.389" v="438" actId="6264"/>
          <ac:spMkLst>
            <pc:docMk/>
            <pc:sldMk cId="3113108969" sldId="276"/>
            <ac:spMk id="11" creationId="{20F796E6-8838-9E1A-31F7-E229361FED1E}"/>
          </ac:spMkLst>
        </pc:spChg>
        <pc:spChg chg="add del mod">
          <ac:chgData name="Marco Parenzan" userId="a83bbb23f3e251dc" providerId="LiveId" clId="{DA7E8AE0-63C7-43A1-8AFF-8196CD0A8064}" dt="2024-04-17T21:14:14.449" v="433" actId="6264"/>
          <ac:spMkLst>
            <pc:docMk/>
            <pc:sldMk cId="3113108969" sldId="276"/>
            <ac:spMk id="12" creationId="{9BE76901-62A0-A769-4B4E-71227506DD1A}"/>
          </ac:spMkLst>
        </pc:spChg>
        <pc:spChg chg="add del mod">
          <ac:chgData name="Marco Parenzan" userId="a83bbb23f3e251dc" providerId="LiveId" clId="{DA7E8AE0-63C7-43A1-8AFF-8196CD0A8064}" dt="2024-04-17T21:14:14.449" v="433" actId="6264"/>
          <ac:spMkLst>
            <pc:docMk/>
            <pc:sldMk cId="3113108969" sldId="276"/>
            <ac:spMk id="13" creationId="{99D14734-5F6F-5D36-6D3A-EB784C62DC2A}"/>
          </ac:spMkLst>
        </pc:spChg>
        <pc:spChg chg="add del mod">
          <ac:chgData name="Marco Parenzan" userId="a83bbb23f3e251dc" providerId="LiveId" clId="{DA7E8AE0-63C7-43A1-8AFF-8196CD0A8064}" dt="2024-04-17T21:14:23.389" v="438" actId="6264"/>
          <ac:spMkLst>
            <pc:docMk/>
            <pc:sldMk cId="3113108969" sldId="276"/>
            <ac:spMk id="14" creationId="{60CA7A39-64D3-A450-D844-CAC22E2B91BA}"/>
          </ac:spMkLst>
        </pc:spChg>
        <pc:spChg chg="add del mod">
          <ac:chgData name="Marco Parenzan" userId="a83bbb23f3e251dc" providerId="LiveId" clId="{DA7E8AE0-63C7-43A1-8AFF-8196CD0A8064}" dt="2024-04-17T21:14:23.389" v="438" actId="6264"/>
          <ac:spMkLst>
            <pc:docMk/>
            <pc:sldMk cId="3113108969" sldId="276"/>
            <ac:spMk id="15" creationId="{5EDAA43C-E653-2E52-7761-1420FED6D580}"/>
          </ac:spMkLst>
        </pc:spChg>
        <pc:graphicFrameChg chg="add mod ord modGraphic">
          <ac:chgData name="Marco Parenzan" userId="a83bbb23f3e251dc" providerId="LiveId" clId="{DA7E8AE0-63C7-43A1-8AFF-8196CD0A8064}" dt="2024-04-17T21:17:00.272" v="461" actId="113"/>
          <ac:graphicFrameMkLst>
            <pc:docMk/>
            <pc:sldMk cId="3113108969" sldId="276"/>
            <ac:graphicFrameMk id="4" creationId="{7126B334-7A96-6B6A-AC39-49F913A178CD}"/>
          </ac:graphicFrameMkLst>
        </pc:graphicFrameChg>
      </pc:sldChg>
      <pc:sldChg chg="addSp delSp modSp add mod ord modClrScheme chgLayout">
        <pc:chgData name="Marco Parenzan" userId="a83bbb23f3e251dc" providerId="LiveId" clId="{DA7E8AE0-63C7-43A1-8AFF-8196CD0A8064}" dt="2024-04-18T09:29:54.333" v="1199" actId="20578"/>
        <pc:sldMkLst>
          <pc:docMk/>
          <pc:sldMk cId="3536895860" sldId="276"/>
        </pc:sldMkLst>
        <pc:spChg chg="add del mod">
          <ac:chgData name="Marco Parenzan" userId="a83bbb23f3e251dc" providerId="LiveId" clId="{DA7E8AE0-63C7-43A1-8AFF-8196CD0A8064}" dt="2024-04-18T00:47:52.284" v="813" actId="6264"/>
          <ac:spMkLst>
            <pc:docMk/>
            <pc:sldMk cId="3536895860" sldId="276"/>
            <ac:spMk id="2" creationId="{C47DFAA8-9F02-7A09-803A-E0803981526A}"/>
          </ac:spMkLst>
        </pc:spChg>
        <pc:spChg chg="add del mod">
          <ac:chgData name="Marco Parenzan" userId="a83bbb23f3e251dc" providerId="LiveId" clId="{DA7E8AE0-63C7-43A1-8AFF-8196CD0A8064}" dt="2024-04-18T00:47:52.284" v="813" actId="6264"/>
          <ac:spMkLst>
            <pc:docMk/>
            <pc:sldMk cId="3536895860" sldId="276"/>
            <ac:spMk id="3" creationId="{B92B3EEF-B10F-A736-738D-6DD3380F8720}"/>
          </ac:spMkLst>
        </pc:spChg>
        <pc:spChg chg="add del mod">
          <ac:chgData name="Marco Parenzan" userId="a83bbb23f3e251dc" providerId="LiveId" clId="{DA7E8AE0-63C7-43A1-8AFF-8196CD0A8064}" dt="2024-04-18T00:48:11.004" v="816" actId="6264"/>
          <ac:spMkLst>
            <pc:docMk/>
            <pc:sldMk cId="3536895860" sldId="276"/>
            <ac:spMk id="5" creationId="{35EAE00A-6A9B-3D48-12DC-C2BF56BC388C}"/>
          </ac:spMkLst>
        </pc:spChg>
        <pc:spChg chg="add del mod">
          <ac:chgData name="Marco Parenzan" userId="a83bbb23f3e251dc" providerId="LiveId" clId="{DA7E8AE0-63C7-43A1-8AFF-8196CD0A8064}" dt="2024-04-18T00:48:11.004" v="816" actId="6264"/>
          <ac:spMkLst>
            <pc:docMk/>
            <pc:sldMk cId="3536895860" sldId="276"/>
            <ac:spMk id="6" creationId="{E157E419-0622-E341-60D9-09B00965B701}"/>
          </ac:spMkLst>
        </pc:spChg>
        <pc:spChg chg="mod ord">
          <ac:chgData name="Marco Parenzan" userId="a83bbb23f3e251dc" providerId="LiveId" clId="{DA7E8AE0-63C7-43A1-8AFF-8196CD0A8064}" dt="2024-04-18T00:48:11.004" v="816" actId="6264"/>
          <ac:spMkLst>
            <pc:docMk/>
            <pc:sldMk cId="3536895860" sldId="276"/>
            <ac:spMk id="11" creationId="{20F796E6-8838-9E1A-31F7-E229361FED1E}"/>
          </ac:spMkLst>
        </pc:spChg>
        <pc:graphicFrameChg chg="mod ord modGraphic">
          <ac:chgData name="Marco Parenzan" userId="a83bbb23f3e251dc" providerId="LiveId" clId="{DA7E8AE0-63C7-43A1-8AFF-8196CD0A8064}" dt="2024-04-18T00:48:11.004" v="816" actId="6264"/>
          <ac:graphicFrameMkLst>
            <pc:docMk/>
            <pc:sldMk cId="3536895860" sldId="276"/>
            <ac:graphicFrameMk id="4" creationId="{7126B334-7A96-6B6A-AC39-49F913A178CD}"/>
          </ac:graphicFrameMkLst>
        </pc:graphicFrameChg>
      </pc:sldChg>
      <pc:sldChg chg="addSp delSp modSp new del mod chgLayout">
        <pc:chgData name="Marco Parenzan" userId="a83bbb23f3e251dc" providerId="LiveId" clId="{DA7E8AE0-63C7-43A1-8AFF-8196CD0A8064}" dt="2024-04-18T00:17:25.198" v="768" actId="2696"/>
        <pc:sldMkLst>
          <pc:docMk/>
          <pc:sldMk cId="1786715096" sldId="277"/>
        </pc:sldMkLst>
        <pc:spChg chg="del">
          <ac:chgData name="Marco Parenzan" userId="a83bbb23f3e251dc" providerId="LiveId" clId="{DA7E8AE0-63C7-43A1-8AFF-8196CD0A8064}" dt="2024-04-17T21:15:44.630" v="442" actId="6264"/>
          <ac:spMkLst>
            <pc:docMk/>
            <pc:sldMk cId="1786715096" sldId="277"/>
            <ac:spMk id="2" creationId="{EA677DD3-E837-C530-D3AF-FACB9036B8D8}"/>
          </ac:spMkLst>
        </pc:spChg>
        <pc:spChg chg="del">
          <ac:chgData name="Marco Parenzan" userId="a83bbb23f3e251dc" providerId="LiveId" clId="{DA7E8AE0-63C7-43A1-8AFF-8196CD0A8064}" dt="2024-04-17T21:15:35.895" v="440"/>
          <ac:spMkLst>
            <pc:docMk/>
            <pc:sldMk cId="1786715096" sldId="277"/>
            <ac:spMk id="3" creationId="{AB6E3FA7-7450-993E-8D15-583637EDAEB5}"/>
          </ac:spMkLst>
        </pc:spChg>
        <pc:spChg chg="add del mod">
          <ac:chgData name="Marco Parenzan" userId="a83bbb23f3e251dc" providerId="LiveId" clId="{DA7E8AE0-63C7-43A1-8AFF-8196CD0A8064}" dt="2024-04-17T21:15:44.630" v="442" actId="6264"/>
          <ac:spMkLst>
            <pc:docMk/>
            <pc:sldMk cId="1786715096" sldId="277"/>
            <ac:spMk id="5" creationId="{390A8F41-A9E2-20F8-39C2-E62A356DB93C}"/>
          </ac:spMkLst>
        </pc:spChg>
        <pc:spChg chg="add mod ord">
          <ac:chgData name="Marco Parenzan" userId="a83bbb23f3e251dc" providerId="LiveId" clId="{DA7E8AE0-63C7-43A1-8AFF-8196CD0A8064}" dt="2024-04-17T21:16:09.891" v="457"/>
          <ac:spMkLst>
            <pc:docMk/>
            <pc:sldMk cId="1786715096" sldId="277"/>
            <ac:spMk id="6" creationId="{3509E1AA-F2AB-FA51-93DD-7783ADD0CA16}"/>
          </ac:spMkLst>
        </pc:spChg>
        <pc:graphicFrameChg chg="add mod ord modGraphic">
          <ac:chgData name="Marco Parenzan" userId="a83bbb23f3e251dc" providerId="LiveId" clId="{DA7E8AE0-63C7-43A1-8AFF-8196CD0A8064}" dt="2024-04-17T21:16:53.414" v="460" actId="113"/>
          <ac:graphicFrameMkLst>
            <pc:docMk/>
            <pc:sldMk cId="1786715096" sldId="277"/>
            <ac:graphicFrameMk id="4" creationId="{67A38CA4-0F69-A330-7023-244465962FC8}"/>
          </ac:graphicFrameMkLst>
        </pc:graphicFrameChg>
      </pc:sldChg>
      <pc:sldChg chg="add ord">
        <pc:chgData name="Marco Parenzan" userId="a83bbb23f3e251dc" providerId="LiveId" clId="{DA7E8AE0-63C7-43A1-8AFF-8196CD0A8064}" dt="2024-04-18T09:29:54.333" v="1199" actId="20578"/>
        <pc:sldMkLst>
          <pc:docMk/>
          <pc:sldMk cId="2080276276" sldId="277"/>
        </pc:sldMkLst>
      </pc:sldChg>
      <pc:sldChg chg="addSp delSp modSp new mod chgLayout">
        <pc:chgData name="Marco Parenzan" userId="a83bbb23f3e251dc" providerId="LiveId" clId="{DA7E8AE0-63C7-43A1-8AFF-8196CD0A8064}" dt="2024-04-17T21:17:23.534" v="466" actId="6264"/>
        <pc:sldMkLst>
          <pc:docMk/>
          <pc:sldMk cId="4179517049" sldId="278"/>
        </pc:sldMkLst>
        <pc:spChg chg="mod ord">
          <ac:chgData name="Marco Parenzan" userId="a83bbb23f3e251dc" providerId="LiveId" clId="{DA7E8AE0-63C7-43A1-8AFF-8196CD0A8064}" dt="2024-04-17T21:17:23.534" v="466" actId="6264"/>
          <ac:spMkLst>
            <pc:docMk/>
            <pc:sldMk cId="4179517049" sldId="278"/>
            <ac:spMk id="2" creationId="{162964D6-9EAC-4B47-0252-2B4B8060095F}"/>
          </ac:spMkLst>
        </pc:spChg>
        <pc:spChg chg="mod ord">
          <ac:chgData name="Marco Parenzan" userId="a83bbb23f3e251dc" providerId="LiveId" clId="{DA7E8AE0-63C7-43A1-8AFF-8196CD0A8064}" dt="2024-04-17T21:17:23.534" v="466" actId="6264"/>
          <ac:spMkLst>
            <pc:docMk/>
            <pc:sldMk cId="4179517049" sldId="278"/>
            <ac:spMk id="3" creationId="{E46C8116-1789-51F3-0C38-50BE56E8434E}"/>
          </ac:spMkLst>
        </pc:spChg>
        <pc:spChg chg="add del mod">
          <ac:chgData name="Marco Parenzan" userId="a83bbb23f3e251dc" providerId="LiveId" clId="{DA7E8AE0-63C7-43A1-8AFF-8196CD0A8064}" dt="2024-04-17T21:17:23.534" v="466" actId="6264"/>
          <ac:spMkLst>
            <pc:docMk/>
            <pc:sldMk cId="4179517049" sldId="278"/>
            <ac:spMk id="4" creationId="{A6AFC4D4-7A2D-A145-E22C-3BC41791AE40}"/>
          </ac:spMkLst>
        </pc:spChg>
        <pc:spChg chg="add del mod">
          <ac:chgData name="Marco Parenzan" userId="a83bbb23f3e251dc" providerId="LiveId" clId="{DA7E8AE0-63C7-43A1-8AFF-8196CD0A8064}" dt="2024-04-17T21:17:23.534" v="466" actId="6264"/>
          <ac:spMkLst>
            <pc:docMk/>
            <pc:sldMk cId="4179517049" sldId="278"/>
            <ac:spMk id="5" creationId="{568ED5ED-9EE9-205B-950E-D10DBDC74409}"/>
          </ac:spMkLst>
        </pc:spChg>
      </pc:sldChg>
      <pc:sldChg chg="addSp delSp modSp new del mod chgLayout">
        <pc:chgData name="Marco Parenzan" userId="a83bbb23f3e251dc" providerId="LiveId" clId="{DA7E8AE0-63C7-43A1-8AFF-8196CD0A8064}" dt="2024-04-18T00:17:25.198" v="768" actId="2696"/>
        <pc:sldMkLst>
          <pc:docMk/>
          <pc:sldMk cId="202868142" sldId="279"/>
        </pc:sldMkLst>
        <pc:spChg chg="mod ord">
          <ac:chgData name="Marco Parenzan" userId="a83bbb23f3e251dc" providerId="LiveId" clId="{DA7E8AE0-63C7-43A1-8AFF-8196CD0A8064}" dt="2024-04-17T21:18:22.636" v="481" actId="6264"/>
          <ac:spMkLst>
            <pc:docMk/>
            <pc:sldMk cId="202868142" sldId="279"/>
            <ac:spMk id="2" creationId="{AE242147-0477-C94D-20FE-644079F50BF0}"/>
          </ac:spMkLst>
        </pc:spChg>
        <pc:spChg chg="del">
          <ac:chgData name="Marco Parenzan" userId="a83bbb23f3e251dc" providerId="LiveId" clId="{DA7E8AE0-63C7-43A1-8AFF-8196CD0A8064}" dt="2024-04-17T21:18:05.021" v="468"/>
          <ac:spMkLst>
            <pc:docMk/>
            <pc:sldMk cId="202868142" sldId="279"/>
            <ac:spMk id="3" creationId="{8E27C459-600F-CBE1-9063-2D9FFA066E59}"/>
          </ac:spMkLst>
        </pc:spChg>
        <pc:spChg chg="add del mod">
          <ac:chgData name="Marco Parenzan" userId="a83bbb23f3e251dc" providerId="LiveId" clId="{DA7E8AE0-63C7-43A1-8AFF-8196CD0A8064}" dt="2024-04-17T21:18:22.636" v="481" actId="6264"/>
          <ac:spMkLst>
            <pc:docMk/>
            <pc:sldMk cId="202868142" sldId="279"/>
            <ac:spMk id="5" creationId="{223DAAC7-4BC5-267D-CA08-E9A16A6E1C86}"/>
          </ac:spMkLst>
        </pc:spChg>
        <pc:spChg chg="add del mod">
          <ac:chgData name="Marco Parenzan" userId="a83bbb23f3e251dc" providerId="LiveId" clId="{DA7E8AE0-63C7-43A1-8AFF-8196CD0A8064}" dt="2024-04-17T21:18:22.636" v="481" actId="6264"/>
          <ac:spMkLst>
            <pc:docMk/>
            <pc:sldMk cId="202868142" sldId="279"/>
            <ac:spMk id="6" creationId="{63BF50F9-28FD-0F48-21CF-68C891CD96DD}"/>
          </ac:spMkLst>
        </pc:spChg>
        <pc:graphicFrameChg chg="add mod ord modGraphic">
          <ac:chgData name="Marco Parenzan" userId="a83bbb23f3e251dc" providerId="LiveId" clId="{DA7E8AE0-63C7-43A1-8AFF-8196CD0A8064}" dt="2024-04-17T21:18:36.706" v="484" actId="12385"/>
          <ac:graphicFrameMkLst>
            <pc:docMk/>
            <pc:sldMk cId="202868142" sldId="279"/>
            <ac:graphicFrameMk id="4" creationId="{890330E6-B13B-AE54-A1F6-15369D42AB33}"/>
          </ac:graphicFrameMkLst>
        </pc:graphicFrameChg>
      </pc:sldChg>
      <pc:sldChg chg="add ord">
        <pc:chgData name="Marco Parenzan" userId="a83bbb23f3e251dc" providerId="LiveId" clId="{DA7E8AE0-63C7-43A1-8AFF-8196CD0A8064}" dt="2024-04-18T09:29:54.333" v="1199" actId="20578"/>
        <pc:sldMkLst>
          <pc:docMk/>
          <pc:sldMk cId="327852768" sldId="279"/>
        </pc:sldMkLst>
      </pc:sldChg>
      <pc:sldChg chg="addSp delSp modSp new mod modClrScheme chgLayout">
        <pc:chgData name="Marco Parenzan" userId="a83bbb23f3e251dc" providerId="LiveId" clId="{DA7E8AE0-63C7-43A1-8AFF-8196CD0A8064}" dt="2024-04-17T21:44:54.094" v="596" actId="1076"/>
        <pc:sldMkLst>
          <pc:docMk/>
          <pc:sldMk cId="1152683036" sldId="280"/>
        </pc:sldMkLst>
        <pc:spChg chg="mod ord">
          <ac:chgData name="Marco Parenzan" userId="a83bbb23f3e251dc" providerId="LiveId" clId="{DA7E8AE0-63C7-43A1-8AFF-8196CD0A8064}" dt="2024-04-17T21:44:41.540" v="592" actId="20577"/>
          <ac:spMkLst>
            <pc:docMk/>
            <pc:sldMk cId="1152683036" sldId="280"/>
            <ac:spMk id="2" creationId="{1A1A83F2-632D-1B0B-7E8B-7D4B0B0D22D9}"/>
          </ac:spMkLst>
        </pc:spChg>
        <pc:spChg chg="del">
          <ac:chgData name="Marco Parenzan" userId="a83bbb23f3e251dc" providerId="LiveId" clId="{DA7E8AE0-63C7-43A1-8AFF-8196CD0A8064}" dt="2024-04-17T21:41:51.155" v="488" actId="6264"/>
          <ac:spMkLst>
            <pc:docMk/>
            <pc:sldMk cId="1152683036" sldId="280"/>
            <ac:spMk id="3" creationId="{BE2E1A64-E887-F766-BDF6-371621A578A8}"/>
          </ac:spMkLst>
        </pc:spChg>
        <pc:spChg chg="add del mod">
          <ac:chgData name="Marco Parenzan" userId="a83bbb23f3e251dc" providerId="LiveId" clId="{DA7E8AE0-63C7-43A1-8AFF-8196CD0A8064}" dt="2024-04-17T21:41:51.155" v="488" actId="6264"/>
          <ac:spMkLst>
            <pc:docMk/>
            <pc:sldMk cId="1152683036" sldId="280"/>
            <ac:spMk id="4" creationId="{2C9A5F0B-F1E1-0A97-7519-E42D625C70B4}"/>
          </ac:spMkLst>
        </pc:spChg>
        <pc:spChg chg="add del mod ord">
          <ac:chgData name="Marco Parenzan" userId="a83bbb23f3e251dc" providerId="LiveId" clId="{DA7E8AE0-63C7-43A1-8AFF-8196CD0A8064}" dt="2024-04-17T21:41:53.309" v="489" actId="700"/>
          <ac:spMkLst>
            <pc:docMk/>
            <pc:sldMk cId="1152683036" sldId="280"/>
            <ac:spMk id="5" creationId="{BCF69D5F-D15E-7D85-9463-103656BB051A}"/>
          </ac:spMkLst>
        </pc:spChg>
        <pc:picChg chg="add del mod">
          <ac:chgData name="Marco Parenzan" userId="a83bbb23f3e251dc" providerId="LiveId" clId="{DA7E8AE0-63C7-43A1-8AFF-8196CD0A8064}" dt="2024-04-17T21:44:28.786" v="570" actId="21"/>
          <ac:picMkLst>
            <pc:docMk/>
            <pc:sldMk cId="1152683036" sldId="280"/>
            <ac:picMk id="8194" creationId="{33956484-8241-6254-12D2-B8F7007EA822}"/>
          </ac:picMkLst>
        </pc:picChg>
        <pc:picChg chg="add mod">
          <ac:chgData name="Marco Parenzan" userId="a83bbb23f3e251dc" providerId="LiveId" clId="{DA7E8AE0-63C7-43A1-8AFF-8196CD0A8064}" dt="2024-04-17T21:42:13.188" v="496" actId="1076"/>
          <ac:picMkLst>
            <pc:docMk/>
            <pc:sldMk cId="1152683036" sldId="280"/>
            <ac:picMk id="8196" creationId="{C92F117A-236A-1CE7-0250-8577B6A5658F}"/>
          </ac:picMkLst>
        </pc:picChg>
        <pc:picChg chg="add mod">
          <ac:chgData name="Marco Parenzan" userId="a83bbb23f3e251dc" providerId="LiveId" clId="{DA7E8AE0-63C7-43A1-8AFF-8196CD0A8064}" dt="2024-04-17T21:44:54.094" v="596" actId="1076"/>
          <ac:picMkLst>
            <pc:docMk/>
            <pc:sldMk cId="1152683036" sldId="280"/>
            <ac:picMk id="8198" creationId="{8EC89693-CA83-51B0-8694-C704D410B422}"/>
          </ac:picMkLst>
        </pc:picChg>
      </pc:sldChg>
      <pc:sldChg chg="addSp delSp modSp new mod">
        <pc:chgData name="Marco Parenzan" userId="a83bbb23f3e251dc" providerId="LiveId" clId="{DA7E8AE0-63C7-43A1-8AFF-8196CD0A8064}" dt="2024-04-17T21:44:09.667" v="555" actId="1076"/>
        <pc:sldMkLst>
          <pc:docMk/>
          <pc:sldMk cId="3611748099" sldId="281"/>
        </pc:sldMkLst>
        <pc:spChg chg="mod">
          <ac:chgData name="Marco Parenzan" userId="a83bbb23f3e251dc" providerId="LiveId" clId="{DA7E8AE0-63C7-43A1-8AFF-8196CD0A8064}" dt="2024-04-17T21:44:07.619" v="554" actId="20577"/>
          <ac:spMkLst>
            <pc:docMk/>
            <pc:sldMk cId="3611748099" sldId="281"/>
            <ac:spMk id="2" creationId="{A838EC13-26E7-337C-CC46-CA7A108DEC9D}"/>
          </ac:spMkLst>
        </pc:spChg>
        <pc:picChg chg="add mod">
          <ac:chgData name="Marco Parenzan" userId="a83bbb23f3e251dc" providerId="LiveId" clId="{DA7E8AE0-63C7-43A1-8AFF-8196CD0A8064}" dt="2024-04-17T21:44:09.667" v="555" actId="1076"/>
          <ac:picMkLst>
            <pc:docMk/>
            <pc:sldMk cId="3611748099" sldId="281"/>
            <ac:picMk id="3" creationId="{10E97418-FEDD-5ED7-8E04-5CF52F77472E}"/>
          </ac:picMkLst>
        </pc:picChg>
        <pc:picChg chg="add del mod">
          <ac:chgData name="Marco Parenzan" userId="a83bbb23f3e251dc" providerId="LiveId" clId="{DA7E8AE0-63C7-43A1-8AFF-8196CD0A8064}" dt="2024-04-17T21:44:01.730" v="537" actId="21"/>
          <ac:picMkLst>
            <pc:docMk/>
            <pc:sldMk cId="3611748099" sldId="281"/>
            <ac:picMk id="9218" creationId="{7F98723B-25ED-DD9A-D798-C92219BEDE5F}"/>
          </ac:picMkLst>
        </pc:picChg>
      </pc:sldChg>
      <pc:sldChg chg="addSp modSp new mod">
        <pc:chgData name="Marco Parenzan" userId="a83bbb23f3e251dc" providerId="LiveId" clId="{DA7E8AE0-63C7-43A1-8AFF-8196CD0A8064}" dt="2024-04-17T21:43:56.883" v="536" actId="20577"/>
        <pc:sldMkLst>
          <pc:docMk/>
          <pc:sldMk cId="694520937" sldId="282"/>
        </pc:sldMkLst>
        <pc:spChg chg="mod">
          <ac:chgData name="Marco Parenzan" userId="a83bbb23f3e251dc" providerId="LiveId" clId="{DA7E8AE0-63C7-43A1-8AFF-8196CD0A8064}" dt="2024-04-17T21:43:56.883" v="536" actId="20577"/>
          <ac:spMkLst>
            <pc:docMk/>
            <pc:sldMk cId="694520937" sldId="282"/>
            <ac:spMk id="2" creationId="{FC76B221-1EBB-6D8E-0076-F7E005AF4E0D}"/>
          </ac:spMkLst>
        </pc:spChg>
        <pc:picChg chg="add mod">
          <ac:chgData name="Marco Parenzan" userId="a83bbb23f3e251dc" providerId="LiveId" clId="{DA7E8AE0-63C7-43A1-8AFF-8196CD0A8064}" dt="2024-04-17T21:43:53.363" v="522" actId="1076"/>
          <ac:picMkLst>
            <pc:docMk/>
            <pc:sldMk cId="694520937" sldId="282"/>
            <ac:picMk id="10242" creationId="{12370D35-766A-D7C6-09DB-AA6512567662}"/>
          </ac:picMkLst>
        </pc:picChg>
      </pc:sldChg>
      <pc:sldChg chg="addSp modSp new mod ord">
        <pc:chgData name="Marco Parenzan" userId="a83bbb23f3e251dc" providerId="LiveId" clId="{DA7E8AE0-63C7-43A1-8AFF-8196CD0A8064}" dt="2024-04-17T21:44:17.804" v="567" actId="20577"/>
        <pc:sldMkLst>
          <pc:docMk/>
          <pc:sldMk cId="3797635150" sldId="283"/>
        </pc:sldMkLst>
        <pc:spChg chg="mod">
          <ac:chgData name="Marco Parenzan" userId="a83bbb23f3e251dc" providerId="LiveId" clId="{DA7E8AE0-63C7-43A1-8AFF-8196CD0A8064}" dt="2024-04-17T21:44:17.804" v="567" actId="20577"/>
          <ac:spMkLst>
            <pc:docMk/>
            <pc:sldMk cId="3797635150" sldId="283"/>
            <ac:spMk id="2" creationId="{FAC44482-9241-7233-483F-9AA41DEAE8EB}"/>
          </ac:spMkLst>
        </pc:spChg>
        <pc:picChg chg="add mod">
          <ac:chgData name="Marco Parenzan" userId="a83bbb23f3e251dc" providerId="LiveId" clId="{DA7E8AE0-63C7-43A1-8AFF-8196CD0A8064}" dt="2024-04-17T21:44:13.029" v="557" actId="1076"/>
          <ac:picMkLst>
            <pc:docMk/>
            <pc:sldMk cId="3797635150" sldId="283"/>
            <ac:picMk id="9218" creationId="{7F98723B-25ED-DD9A-D798-C92219BEDE5F}"/>
          </ac:picMkLst>
        </pc:picChg>
      </pc:sldChg>
      <pc:sldChg chg="addSp modSp new mod ord">
        <pc:chgData name="Marco Parenzan" userId="a83bbb23f3e251dc" providerId="LiveId" clId="{DA7E8AE0-63C7-43A1-8AFF-8196CD0A8064}" dt="2024-04-17T21:44:37.154" v="585" actId="20577"/>
        <pc:sldMkLst>
          <pc:docMk/>
          <pc:sldMk cId="3863109778" sldId="284"/>
        </pc:sldMkLst>
        <pc:spChg chg="mod">
          <ac:chgData name="Marco Parenzan" userId="a83bbb23f3e251dc" providerId="LiveId" clId="{DA7E8AE0-63C7-43A1-8AFF-8196CD0A8064}" dt="2024-04-17T21:44:37.154" v="585" actId="20577"/>
          <ac:spMkLst>
            <pc:docMk/>
            <pc:sldMk cId="3863109778" sldId="284"/>
            <ac:spMk id="2" creationId="{487C502B-B36B-CB15-E079-3A4372982E82}"/>
          </ac:spMkLst>
        </pc:spChg>
        <pc:picChg chg="add mod">
          <ac:chgData name="Marco Parenzan" userId="a83bbb23f3e251dc" providerId="LiveId" clId="{DA7E8AE0-63C7-43A1-8AFF-8196CD0A8064}" dt="2024-04-17T21:44:35.118" v="577" actId="1076"/>
          <ac:picMkLst>
            <pc:docMk/>
            <pc:sldMk cId="3863109778" sldId="284"/>
            <ac:picMk id="8194" creationId="{33956484-8241-6254-12D2-B8F7007EA822}"/>
          </ac:picMkLst>
        </pc:picChg>
      </pc:sldChg>
      <pc:sldChg chg="addSp delSp modSp new mod modClrScheme chgLayout">
        <pc:chgData name="Marco Parenzan" userId="a83bbb23f3e251dc" providerId="LiveId" clId="{DA7E8AE0-63C7-43A1-8AFF-8196CD0A8064}" dt="2024-04-17T21:44:48.401" v="595"/>
        <pc:sldMkLst>
          <pc:docMk/>
          <pc:sldMk cId="3900373994" sldId="285"/>
        </pc:sldMkLst>
        <pc:spChg chg="del mod ord">
          <ac:chgData name="Marco Parenzan" userId="a83bbb23f3e251dc" providerId="LiveId" clId="{DA7E8AE0-63C7-43A1-8AFF-8196CD0A8064}" dt="2024-04-17T21:44:47.808" v="594" actId="700"/>
          <ac:spMkLst>
            <pc:docMk/>
            <pc:sldMk cId="3900373994" sldId="285"/>
            <ac:spMk id="2" creationId="{EBDDDBF7-629D-0474-9658-400CACF64D45}"/>
          </ac:spMkLst>
        </pc:spChg>
        <pc:spChg chg="del mod ord">
          <ac:chgData name="Marco Parenzan" userId="a83bbb23f3e251dc" providerId="LiveId" clId="{DA7E8AE0-63C7-43A1-8AFF-8196CD0A8064}" dt="2024-04-17T21:44:47.808" v="594" actId="700"/>
          <ac:spMkLst>
            <pc:docMk/>
            <pc:sldMk cId="3900373994" sldId="285"/>
            <ac:spMk id="3" creationId="{933FD68C-04F0-CFA1-272F-C8D4FB327FC1}"/>
          </ac:spMkLst>
        </pc:spChg>
        <pc:spChg chg="add mod ord">
          <ac:chgData name="Marco Parenzan" userId="a83bbb23f3e251dc" providerId="LiveId" clId="{DA7E8AE0-63C7-43A1-8AFF-8196CD0A8064}" dt="2024-04-17T21:44:48.401" v="595"/>
          <ac:spMkLst>
            <pc:docMk/>
            <pc:sldMk cId="3900373994" sldId="285"/>
            <ac:spMk id="4" creationId="{965CA106-E8F7-12BA-CA70-4DBC92550EE7}"/>
          </ac:spMkLst>
        </pc:spChg>
        <pc:spChg chg="add mod ord">
          <ac:chgData name="Marco Parenzan" userId="a83bbb23f3e251dc" providerId="LiveId" clId="{DA7E8AE0-63C7-43A1-8AFF-8196CD0A8064}" dt="2024-04-17T21:44:47.808" v="594" actId="700"/>
          <ac:spMkLst>
            <pc:docMk/>
            <pc:sldMk cId="3900373994" sldId="285"/>
            <ac:spMk id="5" creationId="{9AD569BE-ECF1-A497-8853-4E3DF4F35BB3}"/>
          </ac:spMkLst>
        </pc:spChg>
      </pc:sldChg>
      <pc:sldChg chg="addSp delSp modSp new mod modClrScheme chgLayout">
        <pc:chgData name="Marco Parenzan" userId="a83bbb23f3e251dc" providerId="LiveId" clId="{DA7E8AE0-63C7-43A1-8AFF-8196CD0A8064}" dt="2024-04-17T21:46:37.704" v="601"/>
        <pc:sldMkLst>
          <pc:docMk/>
          <pc:sldMk cId="3520829390" sldId="286"/>
        </pc:sldMkLst>
        <pc:spChg chg="del mod ord">
          <ac:chgData name="Marco Parenzan" userId="a83bbb23f3e251dc" providerId="LiveId" clId="{DA7E8AE0-63C7-43A1-8AFF-8196CD0A8064}" dt="2024-04-17T21:46:15.864" v="598" actId="700"/>
          <ac:spMkLst>
            <pc:docMk/>
            <pc:sldMk cId="3520829390" sldId="286"/>
            <ac:spMk id="2" creationId="{2350A1FC-6984-1B1F-A51A-CAA6C4D77D8C}"/>
          </ac:spMkLst>
        </pc:spChg>
        <pc:spChg chg="add mod ord">
          <ac:chgData name="Marco Parenzan" userId="a83bbb23f3e251dc" providerId="LiveId" clId="{DA7E8AE0-63C7-43A1-8AFF-8196CD0A8064}" dt="2024-04-17T21:46:15.864" v="598" actId="700"/>
          <ac:spMkLst>
            <pc:docMk/>
            <pc:sldMk cId="3520829390" sldId="286"/>
            <ac:spMk id="3" creationId="{9FF98A45-8334-D2DD-7E6C-BCA9F2B6E4DF}"/>
          </ac:spMkLst>
        </pc:spChg>
        <pc:spChg chg="add mod ord">
          <ac:chgData name="Marco Parenzan" userId="a83bbb23f3e251dc" providerId="LiveId" clId="{DA7E8AE0-63C7-43A1-8AFF-8196CD0A8064}" dt="2024-04-17T21:46:37.704" v="601"/>
          <ac:spMkLst>
            <pc:docMk/>
            <pc:sldMk cId="3520829390" sldId="286"/>
            <ac:spMk id="4" creationId="{1C37E2C7-F9B1-61AF-C503-557BE9C4397E}"/>
          </ac:spMkLst>
        </pc:spChg>
      </pc:sldChg>
      <pc:sldChg chg="add">
        <pc:chgData name="Marco Parenzan" userId="a83bbb23f3e251dc" providerId="LiveId" clId="{DA7E8AE0-63C7-43A1-8AFF-8196CD0A8064}" dt="2024-04-18T09:36:36.456" v="1205"/>
        <pc:sldMkLst>
          <pc:docMk/>
          <pc:sldMk cId="2237931171" sldId="331"/>
        </pc:sldMkLst>
      </pc:sldChg>
      <pc:sldChg chg="add del">
        <pc:chgData name="Marco Parenzan" userId="a83bbb23f3e251dc" providerId="LiveId" clId="{DA7E8AE0-63C7-43A1-8AFF-8196CD0A8064}" dt="2024-04-18T00:39:03.769" v="787" actId="2696"/>
        <pc:sldMkLst>
          <pc:docMk/>
          <pc:sldMk cId="2424897882" sldId="366"/>
        </pc:sldMkLst>
      </pc:sldChg>
      <pc:sldChg chg="addSp delSp modSp add mod modClrScheme chgLayout">
        <pc:chgData name="Marco Parenzan" userId="a83bbb23f3e251dc" providerId="LiveId" clId="{DA7E8AE0-63C7-43A1-8AFF-8196CD0A8064}" dt="2024-04-18T00:39:47.592" v="796" actId="700"/>
        <pc:sldMkLst>
          <pc:docMk/>
          <pc:sldMk cId="2596161104" sldId="366"/>
        </pc:sldMkLst>
        <pc:spChg chg="mod ord">
          <ac:chgData name="Marco Parenzan" userId="a83bbb23f3e251dc" providerId="LiveId" clId="{DA7E8AE0-63C7-43A1-8AFF-8196CD0A8064}" dt="2024-04-18T00:39:47.592" v="796" actId="700"/>
          <ac:spMkLst>
            <pc:docMk/>
            <pc:sldMk cId="2596161104" sldId="366"/>
            <ac:spMk id="2" creationId="{228D1E33-63C6-4B58-9E69-FA65C538F754}"/>
          </ac:spMkLst>
        </pc:spChg>
        <pc:spChg chg="add del mod ord">
          <ac:chgData name="Marco Parenzan" userId="a83bbb23f3e251dc" providerId="LiveId" clId="{DA7E8AE0-63C7-43A1-8AFF-8196CD0A8064}" dt="2024-04-18T00:39:47.592" v="796" actId="700"/>
          <ac:spMkLst>
            <pc:docMk/>
            <pc:sldMk cId="2596161104" sldId="366"/>
            <ac:spMk id="3" creationId="{6FF3A182-4C8D-111C-FDB8-33D4A4325DF9}"/>
          </ac:spMkLst>
        </pc:spChg>
        <pc:spChg chg="add del mod ord">
          <ac:chgData name="Marco Parenzan" userId="a83bbb23f3e251dc" providerId="LiveId" clId="{DA7E8AE0-63C7-43A1-8AFF-8196CD0A8064}" dt="2024-04-18T00:39:47.592" v="796" actId="700"/>
          <ac:spMkLst>
            <pc:docMk/>
            <pc:sldMk cId="2596161104" sldId="366"/>
            <ac:spMk id="7" creationId="{E172ECB3-972D-3F73-D721-FA15B9DF4AB7}"/>
          </ac:spMkLst>
        </pc:spChg>
      </pc:sldChg>
      <pc:sldChg chg="addSp delSp modSp add mod ord modClrScheme chgLayout">
        <pc:chgData name="Marco Parenzan" userId="a83bbb23f3e251dc" providerId="LiveId" clId="{DA7E8AE0-63C7-43A1-8AFF-8196CD0A8064}" dt="2024-04-18T09:29:54.333" v="1199" actId="20578"/>
        <pc:sldMkLst>
          <pc:docMk/>
          <pc:sldMk cId="1793706927" sldId="1670"/>
        </pc:sldMkLst>
        <pc:spChg chg="mod ord">
          <ac:chgData name="Marco Parenzan" userId="a83bbb23f3e251dc" providerId="LiveId" clId="{DA7E8AE0-63C7-43A1-8AFF-8196CD0A8064}" dt="2024-04-17T23:33:12.308" v="658" actId="1036"/>
          <ac:spMkLst>
            <pc:docMk/>
            <pc:sldMk cId="1793706927" sldId="1670"/>
            <ac:spMk id="2" creationId="{260D676F-BDC4-4C29-9870-16A33E10CCA4}"/>
          </ac:spMkLst>
        </pc:spChg>
        <pc:spChg chg="mod ord">
          <ac:chgData name="Marco Parenzan" userId="a83bbb23f3e251dc" providerId="LiveId" clId="{DA7E8AE0-63C7-43A1-8AFF-8196CD0A8064}" dt="2024-04-17T23:33:12.308" v="658" actId="1036"/>
          <ac:spMkLst>
            <pc:docMk/>
            <pc:sldMk cId="1793706927" sldId="1670"/>
            <ac:spMk id="3" creationId="{FB2D1BBD-3117-468D-8157-3FD640AC7FAE}"/>
          </ac:spMkLst>
        </pc:spChg>
        <pc:spChg chg="add del mod">
          <ac:chgData name="Marco Parenzan" userId="a83bbb23f3e251dc" providerId="LiveId" clId="{DA7E8AE0-63C7-43A1-8AFF-8196CD0A8064}" dt="2024-04-17T23:32:59.239" v="639" actId="478"/>
          <ac:spMkLst>
            <pc:docMk/>
            <pc:sldMk cId="1793706927" sldId="1670"/>
            <ac:spMk id="4" creationId="{E464F4E7-5173-E63E-43A2-794DF55508E2}"/>
          </ac:spMkLst>
        </pc:spChg>
        <pc:spChg chg="mod ord">
          <ac:chgData name="Marco Parenzan" userId="a83bbb23f3e251dc" providerId="LiveId" clId="{DA7E8AE0-63C7-43A1-8AFF-8196CD0A8064}" dt="2024-04-17T23:33:12.308" v="658" actId="1036"/>
          <ac:spMkLst>
            <pc:docMk/>
            <pc:sldMk cId="1793706927" sldId="1670"/>
            <ac:spMk id="5" creationId="{4495B75E-5607-4348-89BE-0E931929D72C}"/>
          </ac:spMkLst>
        </pc:spChg>
        <pc:spChg chg="mod ord">
          <ac:chgData name="Marco Parenzan" userId="a83bbb23f3e251dc" providerId="LiveId" clId="{DA7E8AE0-63C7-43A1-8AFF-8196CD0A8064}" dt="2024-04-17T23:33:12.308" v="658" actId="1036"/>
          <ac:spMkLst>
            <pc:docMk/>
            <pc:sldMk cId="1793706927" sldId="1670"/>
            <ac:spMk id="6" creationId="{99B9E056-3B4A-46B7-893A-0BBA6F3C98F8}"/>
          </ac:spMkLst>
        </pc:spChg>
        <pc:spChg chg="mod">
          <ac:chgData name="Marco Parenzan" userId="a83bbb23f3e251dc" providerId="LiveId" clId="{DA7E8AE0-63C7-43A1-8AFF-8196CD0A8064}" dt="2024-04-17T23:33:12.308" v="658" actId="1036"/>
          <ac:spMkLst>
            <pc:docMk/>
            <pc:sldMk cId="1793706927" sldId="1670"/>
            <ac:spMk id="14" creationId="{6C80AE8A-C79A-4AA1-ACB7-18760C171E71}"/>
          </ac:spMkLst>
        </pc:spChg>
        <pc:spChg chg="mod">
          <ac:chgData name="Marco Parenzan" userId="a83bbb23f3e251dc" providerId="LiveId" clId="{DA7E8AE0-63C7-43A1-8AFF-8196CD0A8064}" dt="2024-04-17T23:33:12.308" v="658" actId="1036"/>
          <ac:spMkLst>
            <pc:docMk/>
            <pc:sldMk cId="1793706927" sldId="1670"/>
            <ac:spMk id="15" creationId="{9211555F-A002-465A-BAFF-7A1A1DC365F7}"/>
          </ac:spMkLst>
        </pc:spChg>
        <pc:spChg chg="mod ord">
          <ac:chgData name="Marco Parenzan" userId="a83bbb23f3e251dc" providerId="LiveId" clId="{DA7E8AE0-63C7-43A1-8AFF-8196CD0A8064}" dt="2024-04-17T23:33:12.308" v="658" actId="1036"/>
          <ac:spMkLst>
            <pc:docMk/>
            <pc:sldMk cId="1793706927" sldId="1670"/>
            <ac:spMk id="16" creationId="{742F2DD6-313D-4AF0-9700-F9CD21FBBA22}"/>
          </ac:spMkLst>
        </pc:spChg>
        <pc:spChg chg="mod ord">
          <ac:chgData name="Marco Parenzan" userId="a83bbb23f3e251dc" providerId="LiveId" clId="{DA7E8AE0-63C7-43A1-8AFF-8196CD0A8064}" dt="2024-04-17T23:32:12.226" v="604" actId="700"/>
          <ac:spMkLst>
            <pc:docMk/>
            <pc:sldMk cId="1793706927" sldId="1670"/>
            <ac:spMk id="17" creationId="{00000000-0000-0000-0000-000000000000}"/>
          </ac:spMkLst>
        </pc:spChg>
        <pc:spChg chg="mod ord">
          <ac:chgData name="Marco Parenzan" userId="a83bbb23f3e251dc" providerId="LiveId" clId="{DA7E8AE0-63C7-43A1-8AFF-8196CD0A8064}" dt="2024-04-17T23:33:12.308" v="658" actId="1036"/>
          <ac:spMkLst>
            <pc:docMk/>
            <pc:sldMk cId="1793706927" sldId="1670"/>
            <ac:spMk id="18" creationId="{B87F91B9-98D2-4EFC-9EC8-C3EE57A1A31B}"/>
          </ac:spMkLst>
        </pc:spChg>
        <pc:spChg chg="mod ord">
          <ac:chgData name="Marco Parenzan" userId="a83bbb23f3e251dc" providerId="LiveId" clId="{DA7E8AE0-63C7-43A1-8AFF-8196CD0A8064}" dt="2024-04-17T23:33:12.308" v="658" actId="1036"/>
          <ac:spMkLst>
            <pc:docMk/>
            <pc:sldMk cId="1793706927" sldId="1670"/>
            <ac:spMk id="19" creationId="{63CB2204-4118-485A-A145-61C2E361D2F5}"/>
          </ac:spMkLst>
        </pc:spChg>
        <pc:spChg chg="mod ord">
          <ac:chgData name="Marco Parenzan" userId="a83bbb23f3e251dc" providerId="LiveId" clId="{DA7E8AE0-63C7-43A1-8AFF-8196CD0A8064}" dt="2024-04-17T23:33:12.308" v="658" actId="1036"/>
          <ac:spMkLst>
            <pc:docMk/>
            <pc:sldMk cId="1793706927" sldId="1670"/>
            <ac:spMk id="20" creationId="{4F327ABA-AB08-4DE4-8508-125ECC7CE916}"/>
          </ac:spMkLst>
        </pc:spChg>
      </pc:sldChg>
      <pc:sldChg chg="addSp modSp add mod modClrScheme chgLayout">
        <pc:chgData name="Marco Parenzan" userId="a83bbb23f3e251dc" providerId="LiveId" clId="{DA7E8AE0-63C7-43A1-8AFF-8196CD0A8064}" dt="2024-04-18T00:39:24.702" v="792" actId="700"/>
        <pc:sldMkLst>
          <pc:docMk/>
          <pc:sldMk cId="2207540985" sldId="1858"/>
        </pc:sldMkLst>
        <pc:spChg chg="add mod ord">
          <ac:chgData name="Marco Parenzan" userId="a83bbb23f3e251dc" providerId="LiveId" clId="{DA7E8AE0-63C7-43A1-8AFF-8196CD0A8064}" dt="2024-04-18T00:39:24.702" v="792" actId="700"/>
          <ac:spMkLst>
            <pc:docMk/>
            <pc:sldMk cId="2207540985" sldId="1858"/>
            <ac:spMk id="3" creationId="{339F74E9-B9BB-210C-55D4-F6DD6890E8A2}"/>
          </ac:spMkLst>
        </pc:spChg>
        <pc:spChg chg="mod ord">
          <ac:chgData name="Marco Parenzan" userId="a83bbb23f3e251dc" providerId="LiveId" clId="{DA7E8AE0-63C7-43A1-8AFF-8196CD0A8064}" dt="2024-04-18T00:39:24.702" v="792" actId="700"/>
          <ac:spMkLst>
            <pc:docMk/>
            <pc:sldMk cId="2207540985" sldId="1858"/>
            <ac:spMk id="6" creationId="{00000000-0000-0000-0000-000000000000}"/>
          </ac:spMkLst>
        </pc:spChg>
        <pc:spChg chg="mod ord">
          <ac:chgData name="Marco Parenzan" userId="a83bbb23f3e251dc" providerId="LiveId" clId="{DA7E8AE0-63C7-43A1-8AFF-8196CD0A8064}" dt="2024-04-18T00:39:24.702" v="792" actId="700"/>
          <ac:spMkLst>
            <pc:docMk/>
            <pc:sldMk cId="2207540985" sldId="1858"/>
            <ac:spMk id="17" creationId="{00000000-0000-0000-0000-000000000000}"/>
          </ac:spMkLst>
        </pc:spChg>
      </pc:sldChg>
      <pc:sldChg chg="add del">
        <pc:chgData name="Marco Parenzan" userId="a83bbb23f3e251dc" providerId="LiveId" clId="{DA7E8AE0-63C7-43A1-8AFF-8196CD0A8064}" dt="2024-04-18T00:39:03.769" v="787" actId="2696"/>
        <pc:sldMkLst>
          <pc:docMk/>
          <pc:sldMk cId="3181441462" sldId="1858"/>
        </pc:sldMkLst>
      </pc:sldChg>
      <pc:sldChg chg="addSp delSp modSp add del mod modClrScheme chgLayout">
        <pc:chgData name="Marco Parenzan" userId="a83bbb23f3e251dc" providerId="LiveId" clId="{DA7E8AE0-63C7-43A1-8AFF-8196CD0A8064}" dt="2024-04-18T00:39:03.769" v="787" actId="2696"/>
        <pc:sldMkLst>
          <pc:docMk/>
          <pc:sldMk cId="845069353" sldId="1863"/>
        </pc:sldMkLst>
        <pc:spChg chg="add del mod ord">
          <ac:chgData name="Marco Parenzan" userId="a83bbb23f3e251dc" providerId="LiveId" clId="{DA7E8AE0-63C7-43A1-8AFF-8196CD0A8064}" dt="2024-04-17T23:36:18.009" v="727" actId="700"/>
          <ac:spMkLst>
            <pc:docMk/>
            <pc:sldMk cId="845069353" sldId="1863"/>
            <ac:spMk id="4" creationId="{EC9C5101-4ED9-815E-F560-F2D59B0A9FBC}"/>
          </ac:spMkLst>
        </pc:spChg>
        <pc:spChg chg="add mod ord">
          <ac:chgData name="Marco Parenzan" userId="a83bbb23f3e251dc" providerId="LiveId" clId="{DA7E8AE0-63C7-43A1-8AFF-8196CD0A8064}" dt="2024-04-17T23:36:23.644" v="729" actId="700"/>
          <ac:spMkLst>
            <pc:docMk/>
            <pc:sldMk cId="845069353" sldId="1863"/>
            <ac:spMk id="5" creationId="{E0672239-F010-1BBE-D98C-EF42F3C4FDDA}"/>
          </ac:spMkLst>
        </pc:spChg>
        <pc:spChg chg="del mod ord">
          <ac:chgData name="Marco Parenzan" userId="a83bbb23f3e251dc" providerId="LiveId" clId="{DA7E8AE0-63C7-43A1-8AFF-8196CD0A8064}" dt="2024-04-17T23:36:23.644" v="729" actId="700"/>
          <ac:spMkLst>
            <pc:docMk/>
            <pc:sldMk cId="845069353" sldId="1863"/>
            <ac:spMk id="6" creationId="{00000000-0000-0000-0000-000000000000}"/>
          </ac:spMkLst>
        </pc:spChg>
        <pc:spChg chg="add mod ord">
          <ac:chgData name="Marco Parenzan" userId="a83bbb23f3e251dc" providerId="LiveId" clId="{DA7E8AE0-63C7-43A1-8AFF-8196CD0A8064}" dt="2024-04-17T23:36:27.029" v="731" actId="14100"/>
          <ac:spMkLst>
            <pc:docMk/>
            <pc:sldMk cId="845069353" sldId="1863"/>
            <ac:spMk id="7" creationId="{6A5E0748-C05D-5E7C-265F-CE956544803E}"/>
          </ac:spMkLst>
        </pc:spChg>
        <pc:spChg chg="mod ord">
          <ac:chgData name="Marco Parenzan" userId="a83bbb23f3e251dc" providerId="LiveId" clId="{DA7E8AE0-63C7-43A1-8AFF-8196CD0A8064}" dt="2024-04-17T23:36:23.644" v="729" actId="700"/>
          <ac:spMkLst>
            <pc:docMk/>
            <pc:sldMk cId="845069353" sldId="1863"/>
            <ac:spMk id="17" creationId="{00000000-0000-0000-0000-000000000000}"/>
          </ac:spMkLst>
        </pc:spChg>
      </pc:sldChg>
      <pc:sldChg chg="addSp delSp modSp add mod modClrScheme chgLayout">
        <pc:chgData name="Marco Parenzan" userId="a83bbb23f3e251dc" providerId="LiveId" clId="{DA7E8AE0-63C7-43A1-8AFF-8196CD0A8064}" dt="2024-04-18T00:40:25.654" v="810" actId="27636"/>
        <pc:sldMkLst>
          <pc:docMk/>
          <pc:sldMk cId="1287357105" sldId="1863"/>
        </pc:sldMkLst>
        <pc:spChg chg="add mod ord">
          <ac:chgData name="Marco Parenzan" userId="a83bbb23f3e251dc" providerId="LiveId" clId="{DA7E8AE0-63C7-43A1-8AFF-8196CD0A8064}" dt="2024-04-18T00:40:25.654" v="809" actId="27636"/>
          <ac:spMkLst>
            <pc:docMk/>
            <pc:sldMk cId="1287357105" sldId="1863"/>
            <ac:spMk id="4" creationId="{4FD00F65-C2AD-6FC1-8FFC-AA5E2B766B4A}"/>
          </ac:spMkLst>
        </pc:spChg>
        <pc:spChg chg="del mod ord">
          <ac:chgData name="Marco Parenzan" userId="a83bbb23f3e251dc" providerId="LiveId" clId="{DA7E8AE0-63C7-43A1-8AFF-8196CD0A8064}" dt="2024-04-18T00:39:24.702" v="792" actId="700"/>
          <ac:spMkLst>
            <pc:docMk/>
            <pc:sldMk cId="1287357105" sldId="1863"/>
            <ac:spMk id="5" creationId="{E0672239-F010-1BBE-D98C-EF42F3C4FDDA}"/>
          </ac:spMkLst>
        </pc:spChg>
        <pc:spChg chg="mod ord">
          <ac:chgData name="Marco Parenzan" userId="a83bbb23f3e251dc" providerId="LiveId" clId="{DA7E8AE0-63C7-43A1-8AFF-8196CD0A8064}" dt="2024-04-18T00:40:25.654" v="810" actId="27636"/>
          <ac:spMkLst>
            <pc:docMk/>
            <pc:sldMk cId="1287357105" sldId="1863"/>
            <ac:spMk id="7" creationId="{6A5E0748-C05D-5E7C-265F-CE956544803E}"/>
          </ac:spMkLst>
        </pc:spChg>
        <pc:spChg chg="mod ord">
          <ac:chgData name="Marco Parenzan" userId="a83bbb23f3e251dc" providerId="LiveId" clId="{DA7E8AE0-63C7-43A1-8AFF-8196CD0A8064}" dt="2024-04-18T00:39:24.702" v="792" actId="700"/>
          <ac:spMkLst>
            <pc:docMk/>
            <pc:sldMk cId="1287357105" sldId="1863"/>
            <ac:spMk id="17" creationId="{00000000-0000-0000-0000-000000000000}"/>
          </ac:spMkLst>
        </pc:spChg>
      </pc:sldChg>
      <pc:sldChg chg="addSp delSp modSp add del mod modClrScheme chgLayout">
        <pc:chgData name="Marco Parenzan" userId="a83bbb23f3e251dc" providerId="LiveId" clId="{DA7E8AE0-63C7-43A1-8AFF-8196CD0A8064}" dt="2024-04-18T00:16:32.284" v="761" actId="47"/>
        <pc:sldMkLst>
          <pc:docMk/>
          <pc:sldMk cId="1476332124" sldId="1895"/>
        </pc:sldMkLst>
        <pc:spChg chg="mod ord">
          <ac:chgData name="Marco Parenzan" userId="a83bbb23f3e251dc" providerId="LiveId" clId="{DA7E8AE0-63C7-43A1-8AFF-8196CD0A8064}" dt="2024-04-17T23:33:47.586" v="672" actId="700"/>
          <ac:spMkLst>
            <pc:docMk/>
            <pc:sldMk cId="1476332124" sldId="1895"/>
            <ac:spMk id="2" creationId="{00000000-0000-0000-0000-000000000000}"/>
          </ac:spMkLst>
        </pc:spChg>
        <pc:spChg chg="add mod ord">
          <ac:chgData name="Marco Parenzan" userId="a83bbb23f3e251dc" providerId="LiveId" clId="{DA7E8AE0-63C7-43A1-8AFF-8196CD0A8064}" dt="2024-04-17T23:33:47.586" v="672" actId="700"/>
          <ac:spMkLst>
            <pc:docMk/>
            <pc:sldMk cId="1476332124" sldId="1895"/>
            <ac:spMk id="4" creationId="{234DD09C-3776-E546-0B23-2DBB00879E13}"/>
          </ac:spMkLst>
        </pc:spChg>
        <pc:picChg chg="del">
          <ac:chgData name="Marco Parenzan" userId="a83bbb23f3e251dc" providerId="LiveId" clId="{DA7E8AE0-63C7-43A1-8AFF-8196CD0A8064}" dt="2024-04-17T23:33:50.083" v="673" actId="478"/>
          <ac:picMkLst>
            <pc:docMk/>
            <pc:sldMk cId="1476332124" sldId="1895"/>
            <ac:picMk id="3" creationId="{144184B0-410A-4022-B5C4-B38B91047B07}"/>
          </ac:picMkLst>
        </pc:picChg>
      </pc:sldChg>
      <pc:sldChg chg="delSp add del mod">
        <pc:chgData name="Marco Parenzan" userId="a83bbb23f3e251dc" providerId="LiveId" clId="{DA7E8AE0-63C7-43A1-8AFF-8196CD0A8064}" dt="2024-04-17T23:35:41.498" v="708" actId="47"/>
        <pc:sldMkLst>
          <pc:docMk/>
          <pc:sldMk cId="304234695" sldId="1903"/>
        </pc:sldMkLst>
        <pc:spChg chg="del">
          <ac:chgData name="Marco Parenzan" userId="a83bbb23f3e251dc" providerId="LiveId" clId="{DA7E8AE0-63C7-43A1-8AFF-8196CD0A8064}" dt="2024-04-17T23:35:38.200" v="707" actId="478"/>
          <ac:spMkLst>
            <pc:docMk/>
            <pc:sldMk cId="304234695" sldId="1903"/>
            <ac:spMk id="2" creationId="{8F62A88A-4AD8-42FD-86AA-1FEDAD3A64D8}"/>
          </ac:spMkLst>
        </pc:spChg>
      </pc:sldChg>
      <pc:sldChg chg="addSp delSp modSp add mod modClrScheme chgLayout">
        <pc:chgData name="Marco Parenzan" userId="a83bbb23f3e251dc" providerId="LiveId" clId="{DA7E8AE0-63C7-43A1-8AFF-8196CD0A8064}" dt="2024-04-18T00:39:24.702" v="792" actId="700"/>
        <pc:sldMkLst>
          <pc:docMk/>
          <pc:sldMk cId="1680781305" sldId="1905"/>
        </pc:sldMkLst>
        <pc:spChg chg="mod ord">
          <ac:chgData name="Marco Parenzan" userId="a83bbb23f3e251dc" providerId="LiveId" clId="{DA7E8AE0-63C7-43A1-8AFF-8196CD0A8064}" dt="2024-04-18T00:39:24.702" v="792" actId="700"/>
          <ac:spMkLst>
            <pc:docMk/>
            <pc:sldMk cId="1680781305" sldId="1905"/>
            <ac:spMk id="2" creationId="{CA660EB7-DC05-45A1-9F5C-02ABC31AF64C}"/>
          </ac:spMkLst>
        </pc:spChg>
        <pc:spChg chg="del mod ord">
          <ac:chgData name="Marco Parenzan" userId="a83bbb23f3e251dc" providerId="LiveId" clId="{DA7E8AE0-63C7-43A1-8AFF-8196CD0A8064}" dt="2024-04-18T00:39:24.702" v="792" actId="700"/>
          <ac:spMkLst>
            <pc:docMk/>
            <pc:sldMk cId="1680781305" sldId="1905"/>
            <ac:spMk id="6" creationId="{6C4CDDA0-4BB5-AE72-173A-EC7B07644A40}"/>
          </ac:spMkLst>
        </pc:spChg>
        <pc:spChg chg="add mod ord">
          <ac:chgData name="Marco Parenzan" userId="a83bbb23f3e251dc" providerId="LiveId" clId="{DA7E8AE0-63C7-43A1-8AFF-8196CD0A8064}" dt="2024-04-18T00:39:24.702" v="792" actId="700"/>
          <ac:spMkLst>
            <pc:docMk/>
            <pc:sldMk cId="1680781305" sldId="1905"/>
            <ac:spMk id="7" creationId="{389E4D99-5EE6-3C9C-4737-2A3ABDBE937B}"/>
          </ac:spMkLst>
        </pc:spChg>
        <pc:spChg chg="mod ord">
          <ac:chgData name="Marco Parenzan" userId="a83bbb23f3e251dc" providerId="LiveId" clId="{DA7E8AE0-63C7-43A1-8AFF-8196CD0A8064}" dt="2024-04-18T00:39:24.702" v="792" actId="700"/>
          <ac:spMkLst>
            <pc:docMk/>
            <pc:sldMk cId="1680781305" sldId="1905"/>
            <ac:spMk id="17" creationId="{00000000-0000-0000-0000-000000000000}"/>
          </ac:spMkLst>
        </pc:spChg>
      </pc:sldChg>
      <pc:sldChg chg="addSp modSp add del mod modClrScheme chgLayout">
        <pc:chgData name="Marco Parenzan" userId="a83bbb23f3e251dc" providerId="LiveId" clId="{DA7E8AE0-63C7-43A1-8AFF-8196CD0A8064}" dt="2024-04-18T00:39:03.769" v="787" actId="2696"/>
        <pc:sldMkLst>
          <pc:docMk/>
          <pc:sldMk cId="3894113518" sldId="1905"/>
        </pc:sldMkLst>
        <pc:spChg chg="mod ord">
          <ac:chgData name="Marco Parenzan" userId="a83bbb23f3e251dc" providerId="LiveId" clId="{DA7E8AE0-63C7-43A1-8AFF-8196CD0A8064}" dt="2024-04-17T23:36:03.710" v="719" actId="27636"/>
          <ac:spMkLst>
            <pc:docMk/>
            <pc:sldMk cId="3894113518" sldId="1905"/>
            <ac:spMk id="2" creationId="{CA660EB7-DC05-45A1-9F5C-02ABC31AF64C}"/>
          </ac:spMkLst>
        </pc:spChg>
        <pc:spChg chg="add mod ord">
          <ac:chgData name="Marco Parenzan" userId="a83bbb23f3e251dc" providerId="LiveId" clId="{DA7E8AE0-63C7-43A1-8AFF-8196CD0A8064}" dt="2024-04-17T23:36:08.409" v="725" actId="1035"/>
          <ac:spMkLst>
            <pc:docMk/>
            <pc:sldMk cId="3894113518" sldId="1905"/>
            <ac:spMk id="6" creationId="{6C4CDDA0-4BB5-AE72-173A-EC7B07644A40}"/>
          </ac:spMkLst>
        </pc:spChg>
        <pc:spChg chg="mod ord">
          <ac:chgData name="Marco Parenzan" userId="a83bbb23f3e251dc" providerId="LiveId" clId="{DA7E8AE0-63C7-43A1-8AFF-8196CD0A8064}" dt="2024-04-17T23:36:03.678" v="717" actId="700"/>
          <ac:spMkLst>
            <pc:docMk/>
            <pc:sldMk cId="3894113518" sldId="1905"/>
            <ac:spMk id="17" creationId="{00000000-0000-0000-0000-000000000000}"/>
          </ac:spMkLst>
        </pc:spChg>
        <pc:spChg chg="mod">
          <ac:chgData name="Marco Parenzan" userId="a83bbb23f3e251dc" providerId="LiveId" clId="{DA7E8AE0-63C7-43A1-8AFF-8196CD0A8064}" dt="2024-04-17T23:36:08.409" v="725" actId="1035"/>
          <ac:spMkLst>
            <pc:docMk/>
            <pc:sldMk cId="3894113518" sldId="1905"/>
            <ac:spMk id="19" creationId="{E6AAD464-9EF6-4786-B20C-7800D2EEF820}"/>
          </ac:spMkLst>
        </pc:spChg>
        <pc:spChg chg="mod">
          <ac:chgData name="Marco Parenzan" userId="a83bbb23f3e251dc" providerId="LiveId" clId="{DA7E8AE0-63C7-43A1-8AFF-8196CD0A8064}" dt="2024-04-17T23:36:08.409" v="725" actId="1035"/>
          <ac:spMkLst>
            <pc:docMk/>
            <pc:sldMk cId="3894113518" sldId="1905"/>
            <ac:spMk id="20" creationId="{1975E4FF-A96A-4FA6-AF7E-63D864429558}"/>
          </ac:spMkLst>
        </pc:spChg>
        <pc:spChg chg="mod">
          <ac:chgData name="Marco Parenzan" userId="a83bbb23f3e251dc" providerId="LiveId" clId="{DA7E8AE0-63C7-43A1-8AFF-8196CD0A8064}" dt="2024-04-17T23:36:08.409" v="725" actId="1035"/>
          <ac:spMkLst>
            <pc:docMk/>
            <pc:sldMk cId="3894113518" sldId="1905"/>
            <ac:spMk id="22" creationId="{B8996744-E131-4185-9584-7B4DE510612C}"/>
          </ac:spMkLst>
        </pc:spChg>
        <pc:spChg chg="mod">
          <ac:chgData name="Marco Parenzan" userId="a83bbb23f3e251dc" providerId="LiveId" clId="{DA7E8AE0-63C7-43A1-8AFF-8196CD0A8064}" dt="2024-04-17T23:36:08.409" v="725" actId="1035"/>
          <ac:spMkLst>
            <pc:docMk/>
            <pc:sldMk cId="3894113518" sldId="1905"/>
            <ac:spMk id="23" creationId="{60A9C15B-B498-4347-8A2D-3B0213921C54}"/>
          </ac:spMkLst>
        </pc:spChg>
        <pc:spChg chg="mod">
          <ac:chgData name="Marco Parenzan" userId="a83bbb23f3e251dc" providerId="LiveId" clId="{DA7E8AE0-63C7-43A1-8AFF-8196CD0A8064}" dt="2024-04-17T23:36:08.409" v="725" actId="1035"/>
          <ac:spMkLst>
            <pc:docMk/>
            <pc:sldMk cId="3894113518" sldId="1905"/>
            <ac:spMk id="25" creationId="{6251F2C3-5D8F-4D03-832C-31D8A60AB3E9}"/>
          </ac:spMkLst>
        </pc:spChg>
        <pc:spChg chg="mod">
          <ac:chgData name="Marco Parenzan" userId="a83bbb23f3e251dc" providerId="LiveId" clId="{DA7E8AE0-63C7-43A1-8AFF-8196CD0A8064}" dt="2024-04-17T23:36:08.409" v="725" actId="1035"/>
          <ac:spMkLst>
            <pc:docMk/>
            <pc:sldMk cId="3894113518" sldId="1905"/>
            <ac:spMk id="26" creationId="{ED248921-17BF-4CB3-B3D1-3D3F315FC1AD}"/>
          </ac:spMkLst>
        </pc:spChg>
        <pc:spChg chg="mod">
          <ac:chgData name="Marco Parenzan" userId="a83bbb23f3e251dc" providerId="LiveId" clId="{DA7E8AE0-63C7-43A1-8AFF-8196CD0A8064}" dt="2024-04-17T23:36:08.409" v="725" actId="1035"/>
          <ac:spMkLst>
            <pc:docMk/>
            <pc:sldMk cId="3894113518" sldId="1905"/>
            <ac:spMk id="28" creationId="{6EF2A56D-873A-4E9A-9338-76C04A2F44A7}"/>
          </ac:spMkLst>
        </pc:spChg>
        <pc:spChg chg="mod">
          <ac:chgData name="Marco Parenzan" userId="a83bbb23f3e251dc" providerId="LiveId" clId="{DA7E8AE0-63C7-43A1-8AFF-8196CD0A8064}" dt="2024-04-17T23:36:08.409" v="725" actId="1035"/>
          <ac:spMkLst>
            <pc:docMk/>
            <pc:sldMk cId="3894113518" sldId="1905"/>
            <ac:spMk id="30" creationId="{8802B0BE-69D8-48BA-B2E3-940A5229ED9C}"/>
          </ac:spMkLst>
        </pc:spChg>
        <pc:spChg chg="mod">
          <ac:chgData name="Marco Parenzan" userId="a83bbb23f3e251dc" providerId="LiveId" clId="{DA7E8AE0-63C7-43A1-8AFF-8196CD0A8064}" dt="2024-04-17T23:36:08.409" v="725" actId="1035"/>
          <ac:spMkLst>
            <pc:docMk/>
            <pc:sldMk cId="3894113518" sldId="1905"/>
            <ac:spMk id="32" creationId="{FBF3F1B5-6240-4510-88DF-969B57755A4B}"/>
          </ac:spMkLst>
        </pc:spChg>
        <pc:spChg chg="mod">
          <ac:chgData name="Marco Parenzan" userId="a83bbb23f3e251dc" providerId="LiveId" clId="{DA7E8AE0-63C7-43A1-8AFF-8196CD0A8064}" dt="2024-04-17T23:36:08.409" v="725" actId="1035"/>
          <ac:spMkLst>
            <pc:docMk/>
            <pc:sldMk cId="3894113518" sldId="1905"/>
            <ac:spMk id="33" creationId="{597DD81C-9BD8-4FD5-9BEC-DFCBCD217AFB}"/>
          </ac:spMkLst>
        </pc:spChg>
        <pc:spChg chg="mod">
          <ac:chgData name="Marco Parenzan" userId="a83bbb23f3e251dc" providerId="LiveId" clId="{DA7E8AE0-63C7-43A1-8AFF-8196CD0A8064}" dt="2024-04-17T23:36:08.409" v="725" actId="1035"/>
          <ac:spMkLst>
            <pc:docMk/>
            <pc:sldMk cId="3894113518" sldId="1905"/>
            <ac:spMk id="35" creationId="{B404A507-054A-4A2A-A483-61AD685AB967}"/>
          </ac:spMkLst>
        </pc:spChg>
        <pc:spChg chg="mod">
          <ac:chgData name="Marco Parenzan" userId="a83bbb23f3e251dc" providerId="LiveId" clId="{DA7E8AE0-63C7-43A1-8AFF-8196CD0A8064}" dt="2024-04-17T23:36:08.409" v="725" actId="1035"/>
          <ac:spMkLst>
            <pc:docMk/>
            <pc:sldMk cId="3894113518" sldId="1905"/>
            <ac:spMk id="36" creationId="{F72B929F-B240-4181-BF4F-1FBE206CC267}"/>
          </ac:spMkLst>
        </pc:spChg>
        <pc:spChg chg="mod">
          <ac:chgData name="Marco Parenzan" userId="a83bbb23f3e251dc" providerId="LiveId" clId="{DA7E8AE0-63C7-43A1-8AFF-8196CD0A8064}" dt="2024-04-17T23:36:08.409" v="725" actId="1035"/>
          <ac:spMkLst>
            <pc:docMk/>
            <pc:sldMk cId="3894113518" sldId="1905"/>
            <ac:spMk id="37" creationId="{594B90BD-C27F-4229-A1CD-55F245F0F9EF}"/>
          </ac:spMkLst>
        </pc:spChg>
        <pc:spChg chg="mod">
          <ac:chgData name="Marco Parenzan" userId="a83bbb23f3e251dc" providerId="LiveId" clId="{DA7E8AE0-63C7-43A1-8AFF-8196CD0A8064}" dt="2024-04-17T23:36:08.409" v="725" actId="1035"/>
          <ac:spMkLst>
            <pc:docMk/>
            <pc:sldMk cId="3894113518" sldId="1905"/>
            <ac:spMk id="38" creationId="{4BA2D207-8796-4D0F-9FBD-0E2BC09E6423}"/>
          </ac:spMkLst>
        </pc:spChg>
        <pc:spChg chg="mod">
          <ac:chgData name="Marco Parenzan" userId="a83bbb23f3e251dc" providerId="LiveId" clId="{DA7E8AE0-63C7-43A1-8AFF-8196CD0A8064}" dt="2024-04-17T23:36:08.409" v="725" actId="1035"/>
          <ac:spMkLst>
            <pc:docMk/>
            <pc:sldMk cId="3894113518" sldId="1905"/>
            <ac:spMk id="39" creationId="{8BBAEE7F-10F8-4F14-963A-392D68322743}"/>
          </ac:spMkLst>
        </pc:spChg>
        <pc:spChg chg="mod">
          <ac:chgData name="Marco Parenzan" userId="a83bbb23f3e251dc" providerId="LiveId" clId="{DA7E8AE0-63C7-43A1-8AFF-8196CD0A8064}" dt="2024-04-17T23:36:08.409" v="725" actId="1035"/>
          <ac:spMkLst>
            <pc:docMk/>
            <pc:sldMk cId="3894113518" sldId="1905"/>
            <ac:spMk id="43" creationId="{224ED2E3-9A09-4880-A8DF-6990B9C409C5}"/>
          </ac:spMkLst>
        </pc:spChg>
        <pc:spChg chg="mod">
          <ac:chgData name="Marco Parenzan" userId="a83bbb23f3e251dc" providerId="LiveId" clId="{DA7E8AE0-63C7-43A1-8AFF-8196CD0A8064}" dt="2024-04-17T23:36:08.409" v="725" actId="1035"/>
          <ac:spMkLst>
            <pc:docMk/>
            <pc:sldMk cId="3894113518" sldId="1905"/>
            <ac:spMk id="47" creationId="{4462B821-48A6-4216-86B4-E815748F1FAB}"/>
          </ac:spMkLst>
        </pc:spChg>
        <pc:spChg chg="mod">
          <ac:chgData name="Marco Parenzan" userId="a83bbb23f3e251dc" providerId="LiveId" clId="{DA7E8AE0-63C7-43A1-8AFF-8196CD0A8064}" dt="2024-04-17T23:36:08.409" v="725" actId="1035"/>
          <ac:spMkLst>
            <pc:docMk/>
            <pc:sldMk cId="3894113518" sldId="1905"/>
            <ac:spMk id="48" creationId="{D138ECF2-659B-4571-8AA6-0BA92CC29902}"/>
          </ac:spMkLst>
        </pc:spChg>
        <pc:spChg chg="mod">
          <ac:chgData name="Marco Parenzan" userId="a83bbb23f3e251dc" providerId="LiveId" clId="{DA7E8AE0-63C7-43A1-8AFF-8196CD0A8064}" dt="2024-04-17T23:36:08.409" v="725" actId="1035"/>
          <ac:spMkLst>
            <pc:docMk/>
            <pc:sldMk cId="3894113518" sldId="1905"/>
            <ac:spMk id="49" creationId="{A98F4A3F-CE50-480A-90FF-C0C555ABA31C}"/>
          </ac:spMkLst>
        </pc:spChg>
        <pc:grpChg chg="mod">
          <ac:chgData name="Marco Parenzan" userId="a83bbb23f3e251dc" providerId="LiveId" clId="{DA7E8AE0-63C7-43A1-8AFF-8196CD0A8064}" dt="2024-04-17T23:36:08.409" v="725" actId="1035"/>
          <ac:grpSpMkLst>
            <pc:docMk/>
            <pc:sldMk cId="3894113518" sldId="1905"/>
            <ac:grpSpMk id="3" creationId="{71C0458E-EF11-4ED0-AC3D-73D36D47C00F}"/>
          </ac:grpSpMkLst>
        </pc:grpChg>
        <pc:grpChg chg="mod">
          <ac:chgData name="Marco Parenzan" userId="a83bbb23f3e251dc" providerId="LiveId" clId="{DA7E8AE0-63C7-43A1-8AFF-8196CD0A8064}" dt="2024-04-17T23:36:08.409" v="725" actId="1035"/>
          <ac:grpSpMkLst>
            <pc:docMk/>
            <pc:sldMk cId="3894113518" sldId="1905"/>
            <ac:grpSpMk id="4" creationId="{A73583E8-7340-4B7D-AA31-50A9B4F50673}"/>
          </ac:grpSpMkLst>
        </pc:grpChg>
        <pc:grpChg chg="mod">
          <ac:chgData name="Marco Parenzan" userId="a83bbb23f3e251dc" providerId="LiveId" clId="{DA7E8AE0-63C7-43A1-8AFF-8196CD0A8064}" dt="2024-04-17T23:36:08.409" v="725" actId="1035"/>
          <ac:grpSpMkLst>
            <pc:docMk/>
            <pc:sldMk cId="3894113518" sldId="1905"/>
            <ac:grpSpMk id="18" creationId="{5E2B8897-2C33-44F4-BA75-D7C3B7E5CCFA}"/>
          </ac:grpSpMkLst>
        </pc:grpChg>
        <pc:grpChg chg="mod">
          <ac:chgData name="Marco Parenzan" userId="a83bbb23f3e251dc" providerId="LiveId" clId="{DA7E8AE0-63C7-43A1-8AFF-8196CD0A8064}" dt="2024-04-17T23:36:08.409" v="725" actId="1035"/>
          <ac:grpSpMkLst>
            <pc:docMk/>
            <pc:sldMk cId="3894113518" sldId="1905"/>
            <ac:grpSpMk id="31" creationId="{D3EC6A38-C549-4DD3-BDC6-53A24DE919C5}"/>
          </ac:grpSpMkLst>
        </pc:grpChg>
        <pc:grpChg chg="mod">
          <ac:chgData name="Marco Parenzan" userId="a83bbb23f3e251dc" providerId="LiveId" clId="{DA7E8AE0-63C7-43A1-8AFF-8196CD0A8064}" dt="2024-04-17T23:36:08.409" v="725" actId="1035"/>
          <ac:grpSpMkLst>
            <pc:docMk/>
            <pc:sldMk cId="3894113518" sldId="1905"/>
            <ac:grpSpMk id="34" creationId="{B76E200A-2E13-4260-AD7A-E5C3CE6C98E1}"/>
          </ac:grpSpMkLst>
        </pc:grpChg>
        <pc:picChg chg="mod">
          <ac:chgData name="Marco Parenzan" userId="a83bbb23f3e251dc" providerId="LiveId" clId="{DA7E8AE0-63C7-43A1-8AFF-8196CD0A8064}" dt="2024-04-17T23:36:08.409" v="725" actId="1035"/>
          <ac:picMkLst>
            <pc:docMk/>
            <pc:sldMk cId="3894113518" sldId="1905"/>
            <ac:picMk id="29" creationId="{B00D76A6-FEE6-454B-AE5F-DF706BFB5F0C}"/>
          </ac:picMkLst>
        </pc:picChg>
        <pc:picChg chg="mod">
          <ac:chgData name="Marco Parenzan" userId="a83bbb23f3e251dc" providerId="LiveId" clId="{DA7E8AE0-63C7-43A1-8AFF-8196CD0A8064}" dt="2024-04-17T23:36:08.409" v="725" actId="1035"/>
          <ac:picMkLst>
            <pc:docMk/>
            <pc:sldMk cId="3894113518" sldId="1905"/>
            <ac:picMk id="40" creationId="{9A723F40-0B6E-48D3-B8E0-FAD40D926D47}"/>
          </ac:picMkLst>
        </pc:picChg>
        <pc:picChg chg="mod">
          <ac:chgData name="Marco Parenzan" userId="a83bbb23f3e251dc" providerId="LiveId" clId="{DA7E8AE0-63C7-43A1-8AFF-8196CD0A8064}" dt="2024-04-17T23:36:08.409" v="725" actId="1035"/>
          <ac:picMkLst>
            <pc:docMk/>
            <pc:sldMk cId="3894113518" sldId="1905"/>
            <ac:picMk id="41" creationId="{E8DC7FF9-BC18-4DC0-811C-02D2F3C38D9B}"/>
          </ac:picMkLst>
        </pc:picChg>
        <pc:picChg chg="mod">
          <ac:chgData name="Marco Parenzan" userId="a83bbb23f3e251dc" providerId="LiveId" clId="{DA7E8AE0-63C7-43A1-8AFF-8196CD0A8064}" dt="2024-04-17T23:36:08.409" v="725" actId="1035"/>
          <ac:picMkLst>
            <pc:docMk/>
            <pc:sldMk cId="3894113518" sldId="1905"/>
            <ac:picMk id="44" creationId="{348C082F-8D05-4AA6-B8CE-FDC0CE95BD8D}"/>
          </ac:picMkLst>
        </pc:picChg>
        <pc:picChg chg="mod">
          <ac:chgData name="Marco Parenzan" userId="a83bbb23f3e251dc" providerId="LiveId" clId="{DA7E8AE0-63C7-43A1-8AFF-8196CD0A8064}" dt="2024-04-17T23:36:08.409" v="725" actId="1035"/>
          <ac:picMkLst>
            <pc:docMk/>
            <pc:sldMk cId="3894113518" sldId="1905"/>
            <ac:picMk id="45" creationId="{96C1778D-52C5-4D38-BAF1-406BC09B562F}"/>
          </ac:picMkLst>
        </pc:picChg>
        <pc:picChg chg="mod">
          <ac:chgData name="Marco Parenzan" userId="a83bbb23f3e251dc" providerId="LiveId" clId="{DA7E8AE0-63C7-43A1-8AFF-8196CD0A8064}" dt="2024-04-17T23:36:08.409" v="725" actId="1035"/>
          <ac:picMkLst>
            <pc:docMk/>
            <pc:sldMk cId="3894113518" sldId="1905"/>
            <ac:picMk id="50" creationId="{4C5681D0-3D50-4966-942E-93D797E19714}"/>
          </ac:picMkLst>
        </pc:picChg>
      </pc:sldChg>
      <pc:sldChg chg="addSp delSp modSp add del mod modClrScheme chgLayout">
        <pc:chgData name="Marco Parenzan" userId="a83bbb23f3e251dc" providerId="LiveId" clId="{DA7E8AE0-63C7-43A1-8AFF-8196CD0A8064}" dt="2024-04-18T00:43:30.341" v="811" actId="18676"/>
        <pc:sldMkLst>
          <pc:docMk/>
          <pc:sldMk cId="3052217914" sldId="1911"/>
        </pc:sldMkLst>
        <pc:spChg chg="mod ord">
          <ac:chgData name="Marco Parenzan" userId="a83bbb23f3e251dc" providerId="LiveId" clId="{DA7E8AE0-63C7-43A1-8AFF-8196CD0A8064}" dt="2024-04-17T23:35:23.329" v="703" actId="700"/>
          <ac:spMkLst>
            <pc:docMk/>
            <pc:sldMk cId="3052217914" sldId="1911"/>
            <ac:spMk id="2" creationId="{35FF388A-DA23-47B5-B1B4-5AA1C4F44269}"/>
          </ac:spMkLst>
        </pc:spChg>
        <pc:spChg chg="add mod ord">
          <ac:chgData name="Marco Parenzan" userId="a83bbb23f3e251dc" providerId="LiveId" clId="{DA7E8AE0-63C7-43A1-8AFF-8196CD0A8064}" dt="2024-04-17T23:35:23.329" v="703" actId="700"/>
          <ac:spMkLst>
            <pc:docMk/>
            <pc:sldMk cId="3052217914" sldId="1911"/>
            <ac:spMk id="3" creationId="{68B7CB3A-4FBD-15D2-68F1-47A855B1E48C}"/>
          </ac:spMkLst>
        </pc:spChg>
        <pc:picChg chg="del">
          <ac:chgData name="Marco Parenzan" userId="a83bbb23f3e251dc" providerId="LiveId" clId="{DA7E8AE0-63C7-43A1-8AFF-8196CD0A8064}" dt="2024-04-17T23:35:26.819" v="706" actId="478"/>
          <ac:picMkLst>
            <pc:docMk/>
            <pc:sldMk cId="3052217914" sldId="1911"/>
            <ac:picMk id="5" creationId="{DD04FC6F-7C51-44B7-A2B8-1E3093C8BFE3}"/>
          </ac:picMkLst>
        </pc:picChg>
      </pc:sldChg>
      <pc:sldChg chg="addSp modSp add del mod modClrScheme chgLayout">
        <pc:chgData name="Marco Parenzan" userId="a83bbb23f3e251dc" providerId="LiveId" clId="{DA7E8AE0-63C7-43A1-8AFF-8196CD0A8064}" dt="2024-04-18T00:39:03.769" v="787" actId="2696"/>
        <pc:sldMkLst>
          <pc:docMk/>
          <pc:sldMk cId="1376989564" sldId="1917"/>
        </pc:sldMkLst>
        <pc:spChg chg="add mod ord">
          <ac:chgData name="Marco Parenzan" userId="a83bbb23f3e251dc" providerId="LiveId" clId="{DA7E8AE0-63C7-43A1-8AFF-8196CD0A8064}" dt="2024-04-17T23:36:32.189" v="733" actId="27636"/>
          <ac:spMkLst>
            <pc:docMk/>
            <pc:sldMk cId="1376989564" sldId="1917"/>
            <ac:spMk id="3" creationId="{5D3570B5-83C5-01EE-F5F3-75B2717A969C}"/>
          </ac:spMkLst>
        </pc:spChg>
        <pc:spChg chg="mod ord">
          <ac:chgData name="Marco Parenzan" userId="a83bbb23f3e251dc" providerId="LiveId" clId="{DA7E8AE0-63C7-43A1-8AFF-8196CD0A8064}" dt="2024-04-17T23:36:32.189" v="734" actId="27636"/>
          <ac:spMkLst>
            <pc:docMk/>
            <pc:sldMk cId="1376989564" sldId="1917"/>
            <ac:spMk id="6" creationId="{00000000-0000-0000-0000-000000000000}"/>
          </ac:spMkLst>
        </pc:spChg>
        <pc:spChg chg="mod ord">
          <ac:chgData name="Marco Parenzan" userId="a83bbb23f3e251dc" providerId="LiveId" clId="{DA7E8AE0-63C7-43A1-8AFF-8196CD0A8064}" dt="2024-04-17T23:36:32.167" v="732" actId="700"/>
          <ac:spMkLst>
            <pc:docMk/>
            <pc:sldMk cId="1376989564" sldId="1917"/>
            <ac:spMk id="17" creationId="{00000000-0000-0000-0000-000000000000}"/>
          </ac:spMkLst>
        </pc:spChg>
        <pc:picChg chg="mod">
          <ac:chgData name="Marco Parenzan" userId="a83bbb23f3e251dc" providerId="LiveId" clId="{DA7E8AE0-63C7-43A1-8AFF-8196CD0A8064}" dt="2024-04-17T23:36:36.965" v="737" actId="1076"/>
          <ac:picMkLst>
            <pc:docMk/>
            <pc:sldMk cId="1376989564" sldId="1917"/>
            <ac:picMk id="2050" creationId="{C969DF39-E758-4DFC-8030-0DD803DAE763}"/>
          </ac:picMkLst>
        </pc:picChg>
        <pc:picChg chg="mod">
          <ac:chgData name="Marco Parenzan" userId="a83bbb23f3e251dc" providerId="LiveId" clId="{DA7E8AE0-63C7-43A1-8AFF-8196CD0A8064}" dt="2024-04-17T23:36:36.965" v="737" actId="1076"/>
          <ac:picMkLst>
            <pc:docMk/>
            <pc:sldMk cId="1376989564" sldId="1917"/>
            <ac:picMk id="3074" creationId="{BB6F14C8-7966-4A94-BADE-49B1D2232622}"/>
          </ac:picMkLst>
        </pc:picChg>
      </pc:sldChg>
      <pc:sldChg chg="addSp delSp modSp add mod modClrScheme chgLayout">
        <pc:chgData name="Marco Parenzan" userId="a83bbb23f3e251dc" providerId="LiveId" clId="{DA7E8AE0-63C7-43A1-8AFF-8196CD0A8064}" dt="2024-04-18T00:39:24.702" v="792" actId="700"/>
        <pc:sldMkLst>
          <pc:docMk/>
          <pc:sldMk cId="1760178011" sldId="1917"/>
        </pc:sldMkLst>
        <pc:spChg chg="del mod ord">
          <ac:chgData name="Marco Parenzan" userId="a83bbb23f3e251dc" providerId="LiveId" clId="{DA7E8AE0-63C7-43A1-8AFF-8196CD0A8064}" dt="2024-04-18T00:39:24.702" v="792" actId="700"/>
          <ac:spMkLst>
            <pc:docMk/>
            <pc:sldMk cId="1760178011" sldId="1917"/>
            <ac:spMk id="3" creationId="{5D3570B5-83C5-01EE-F5F3-75B2717A969C}"/>
          </ac:spMkLst>
        </pc:spChg>
        <pc:spChg chg="add mod ord">
          <ac:chgData name="Marco Parenzan" userId="a83bbb23f3e251dc" providerId="LiveId" clId="{DA7E8AE0-63C7-43A1-8AFF-8196CD0A8064}" dt="2024-04-18T00:39:24.702" v="792" actId="700"/>
          <ac:spMkLst>
            <pc:docMk/>
            <pc:sldMk cId="1760178011" sldId="1917"/>
            <ac:spMk id="4" creationId="{BD26A00A-4FD5-7EFC-980B-E5566D164E9C}"/>
          </ac:spMkLst>
        </pc:spChg>
        <pc:spChg chg="mod ord">
          <ac:chgData name="Marco Parenzan" userId="a83bbb23f3e251dc" providerId="LiveId" clId="{DA7E8AE0-63C7-43A1-8AFF-8196CD0A8064}" dt="2024-04-18T00:39:24.702" v="792" actId="700"/>
          <ac:spMkLst>
            <pc:docMk/>
            <pc:sldMk cId="1760178011" sldId="1917"/>
            <ac:spMk id="6" creationId="{00000000-0000-0000-0000-000000000000}"/>
          </ac:spMkLst>
        </pc:spChg>
        <pc:spChg chg="mod ord">
          <ac:chgData name="Marco Parenzan" userId="a83bbb23f3e251dc" providerId="LiveId" clId="{DA7E8AE0-63C7-43A1-8AFF-8196CD0A8064}" dt="2024-04-18T00:39:24.702" v="792" actId="700"/>
          <ac:spMkLst>
            <pc:docMk/>
            <pc:sldMk cId="1760178011" sldId="1917"/>
            <ac:spMk id="17" creationId="{00000000-0000-0000-0000-000000000000}"/>
          </ac:spMkLst>
        </pc:spChg>
      </pc:sldChg>
      <pc:sldChg chg="add del">
        <pc:chgData name="Marco Parenzan" userId="a83bbb23f3e251dc" providerId="LiveId" clId="{DA7E8AE0-63C7-43A1-8AFF-8196CD0A8064}" dt="2024-04-18T00:43:30.341" v="811" actId="18676"/>
        <pc:sldMkLst>
          <pc:docMk/>
          <pc:sldMk cId="273610958" sldId="1920"/>
        </pc:sldMkLst>
      </pc:sldChg>
      <pc:sldChg chg="addSp delSp modSp add del mod modClrScheme chgLayout">
        <pc:chgData name="Marco Parenzan" userId="a83bbb23f3e251dc" providerId="LiveId" clId="{DA7E8AE0-63C7-43A1-8AFF-8196CD0A8064}" dt="2024-04-18T00:39:03.769" v="787" actId="2696"/>
        <pc:sldMkLst>
          <pc:docMk/>
          <pc:sldMk cId="334401004" sldId="1921"/>
        </pc:sldMkLst>
        <pc:spChg chg="mod ord">
          <ac:chgData name="Marco Parenzan" userId="a83bbb23f3e251dc" providerId="LiveId" clId="{DA7E8AE0-63C7-43A1-8AFF-8196CD0A8064}" dt="2024-04-18T00:38:32.034" v="785" actId="700"/>
          <ac:spMkLst>
            <pc:docMk/>
            <pc:sldMk cId="334401004" sldId="1921"/>
            <ac:spMk id="2" creationId="{F86C51F7-C138-4579-99AA-765A48F87567}"/>
          </ac:spMkLst>
        </pc:spChg>
        <pc:spChg chg="mod ord">
          <ac:chgData name="Marco Parenzan" userId="a83bbb23f3e251dc" providerId="LiveId" clId="{DA7E8AE0-63C7-43A1-8AFF-8196CD0A8064}" dt="2024-04-18T00:38:34.819" v="786" actId="21"/>
          <ac:spMkLst>
            <pc:docMk/>
            <pc:sldMk cId="334401004" sldId="1921"/>
            <ac:spMk id="3" creationId="{5F448C38-AE4B-4541-BB99-DFEA840E1802}"/>
          </ac:spMkLst>
        </pc:spChg>
        <pc:spChg chg="add del mod">
          <ac:chgData name="Marco Parenzan" userId="a83bbb23f3e251dc" providerId="LiveId" clId="{DA7E8AE0-63C7-43A1-8AFF-8196CD0A8064}" dt="2024-04-18T00:38:26.426" v="784" actId="6264"/>
          <ac:spMkLst>
            <pc:docMk/>
            <pc:sldMk cId="334401004" sldId="1921"/>
            <ac:spMk id="4" creationId="{211E63A0-CFA1-1F67-3EED-6632AFE724E5}"/>
          </ac:spMkLst>
        </pc:spChg>
        <pc:spChg chg="add del mod">
          <ac:chgData name="Marco Parenzan" userId="a83bbb23f3e251dc" providerId="LiveId" clId="{DA7E8AE0-63C7-43A1-8AFF-8196CD0A8064}" dt="2024-04-18T00:38:26.426" v="784" actId="6264"/>
          <ac:spMkLst>
            <pc:docMk/>
            <pc:sldMk cId="334401004" sldId="1921"/>
            <ac:spMk id="5" creationId="{63F337BA-E8F3-4A12-4082-3E7F7C13D3BA}"/>
          </ac:spMkLst>
        </pc:spChg>
      </pc:sldChg>
      <pc:sldChg chg="addSp modSp add mod modClrScheme chgLayout">
        <pc:chgData name="Marco Parenzan" userId="a83bbb23f3e251dc" providerId="LiveId" clId="{DA7E8AE0-63C7-43A1-8AFF-8196CD0A8064}" dt="2024-04-18T09:15:56.121" v="1078" actId="21"/>
        <pc:sldMkLst>
          <pc:docMk/>
          <pc:sldMk cId="4045431391" sldId="1921"/>
        </pc:sldMkLst>
        <pc:spChg chg="mod ord">
          <ac:chgData name="Marco Parenzan" userId="a83bbb23f3e251dc" providerId="LiveId" clId="{DA7E8AE0-63C7-43A1-8AFF-8196CD0A8064}" dt="2024-04-18T09:15:56.121" v="1078" actId="21"/>
          <ac:spMkLst>
            <pc:docMk/>
            <pc:sldMk cId="4045431391" sldId="1921"/>
            <ac:spMk id="2" creationId="{F86C51F7-C138-4579-99AA-765A48F87567}"/>
          </ac:spMkLst>
        </pc:spChg>
        <pc:spChg chg="mod ord">
          <ac:chgData name="Marco Parenzan" userId="a83bbb23f3e251dc" providerId="LiveId" clId="{DA7E8AE0-63C7-43A1-8AFF-8196CD0A8064}" dt="2024-04-18T00:39:24.702" v="792" actId="700"/>
          <ac:spMkLst>
            <pc:docMk/>
            <pc:sldMk cId="4045431391" sldId="1921"/>
            <ac:spMk id="3" creationId="{5F448C38-AE4B-4541-BB99-DFEA840E1802}"/>
          </ac:spMkLst>
        </pc:spChg>
        <pc:spChg chg="add mod ord">
          <ac:chgData name="Marco Parenzan" userId="a83bbb23f3e251dc" providerId="LiveId" clId="{DA7E8AE0-63C7-43A1-8AFF-8196CD0A8064}" dt="2024-04-18T00:39:24.702" v="792" actId="700"/>
          <ac:spMkLst>
            <pc:docMk/>
            <pc:sldMk cId="4045431391" sldId="1921"/>
            <ac:spMk id="4" creationId="{C4F2EB9C-C9EA-0B8C-131E-0DBDDAFD8530}"/>
          </ac:spMkLst>
        </pc:spChg>
      </pc:sldChg>
      <pc:sldChg chg="modSp add del mod modClrScheme chgLayout">
        <pc:chgData name="Marco Parenzan" userId="a83bbb23f3e251dc" providerId="LiveId" clId="{DA7E8AE0-63C7-43A1-8AFF-8196CD0A8064}" dt="2024-04-18T00:39:03.769" v="787" actId="2696"/>
        <pc:sldMkLst>
          <pc:docMk/>
          <pc:sldMk cId="194417333" sldId="1931"/>
        </pc:sldMkLst>
        <pc:spChg chg="mod ord">
          <ac:chgData name="Marco Parenzan" userId="a83bbb23f3e251dc" providerId="LiveId" clId="{DA7E8AE0-63C7-43A1-8AFF-8196CD0A8064}" dt="2024-04-17T23:35:49.824" v="710" actId="27636"/>
          <ac:spMkLst>
            <pc:docMk/>
            <pc:sldMk cId="194417333" sldId="1931"/>
            <ac:spMk id="5" creationId="{B3922517-322A-43B7-9CF0-D6D66DD3DD88}"/>
          </ac:spMkLst>
        </pc:spChg>
        <pc:spChg chg="mod ord">
          <ac:chgData name="Marco Parenzan" userId="a83bbb23f3e251dc" providerId="LiveId" clId="{DA7E8AE0-63C7-43A1-8AFF-8196CD0A8064}" dt="2024-04-17T23:35:58.884" v="716" actId="1035"/>
          <ac:spMkLst>
            <pc:docMk/>
            <pc:sldMk cId="194417333" sldId="1931"/>
            <ac:spMk id="6" creationId="{C0FF092D-7D8A-4651-A3C4-98C7FC9A7685}"/>
          </ac:spMkLst>
        </pc:spChg>
        <pc:grpChg chg="mod">
          <ac:chgData name="Marco Parenzan" userId="a83bbb23f3e251dc" providerId="LiveId" clId="{DA7E8AE0-63C7-43A1-8AFF-8196CD0A8064}" dt="2024-04-17T23:35:58.884" v="716" actId="1035"/>
          <ac:grpSpMkLst>
            <pc:docMk/>
            <pc:sldMk cId="194417333" sldId="1931"/>
            <ac:grpSpMk id="40" creationId="{B122006E-D25E-4CBD-9B42-EC2BB5B0F25E}"/>
          </ac:grpSpMkLst>
        </pc:grpChg>
      </pc:sldChg>
      <pc:sldChg chg="addSp delSp modSp add mod modClrScheme chgLayout">
        <pc:chgData name="Marco Parenzan" userId="a83bbb23f3e251dc" providerId="LiveId" clId="{DA7E8AE0-63C7-43A1-8AFF-8196CD0A8064}" dt="2024-04-18T00:40:11.847" v="807" actId="1076"/>
        <pc:sldMkLst>
          <pc:docMk/>
          <pc:sldMk cId="2604013537" sldId="1931"/>
        </pc:sldMkLst>
        <pc:spChg chg="add del mod ord">
          <ac:chgData name="Marco Parenzan" userId="a83bbb23f3e251dc" providerId="LiveId" clId="{DA7E8AE0-63C7-43A1-8AFF-8196CD0A8064}" dt="2024-04-18T00:40:04.777" v="803" actId="700"/>
          <ac:spMkLst>
            <pc:docMk/>
            <pc:sldMk cId="2604013537" sldId="1931"/>
            <ac:spMk id="3" creationId="{3179CFED-002D-7C19-1FB6-2F2424E27A47}"/>
          </ac:spMkLst>
        </pc:spChg>
        <pc:spChg chg="mod ord">
          <ac:chgData name="Marco Parenzan" userId="a83bbb23f3e251dc" providerId="LiveId" clId="{DA7E8AE0-63C7-43A1-8AFF-8196CD0A8064}" dt="2024-04-18T00:40:04.777" v="803" actId="700"/>
          <ac:spMkLst>
            <pc:docMk/>
            <pc:sldMk cId="2604013537" sldId="1931"/>
            <ac:spMk id="5" creationId="{B3922517-322A-43B7-9CF0-D6D66DD3DD88}"/>
          </ac:spMkLst>
        </pc:spChg>
        <pc:spChg chg="mod ord">
          <ac:chgData name="Marco Parenzan" userId="a83bbb23f3e251dc" providerId="LiveId" clId="{DA7E8AE0-63C7-43A1-8AFF-8196CD0A8064}" dt="2024-04-18T00:40:04.777" v="803" actId="700"/>
          <ac:spMkLst>
            <pc:docMk/>
            <pc:sldMk cId="2604013537" sldId="1931"/>
            <ac:spMk id="6" creationId="{C0FF092D-7D8A-4651-A3C4-98C7FC9A7685}"/>
          </ac:spMkLst>
        </pc:spChg>
        <pc:spChg chg="mod">
          <ac:chgData name="Marco Parenzan" userId="a83bbb23f3e251dc" providerId="LiveId" clId="{DA7E8AE0-63C7-43A1-8AFF-8196CD0A8064}" dt="2024-04-18T00:39:54.187" v="798"/>
          <ac:spMkLst>
            <pc:docMk/>
            <pc:sldMk cId="2604013537" sldId="1931"/>
            <ac:spMk id="23" creationId="{7DA81A19-FA5C-4E6D-8465-C7EB31542308}"/>
          </ac:spMkLst>
        </pc:spChg>
        <pc:spChg chg="mod">
          <ac:chgData name="Marco Parenzan" userId="a83bbb23f3e251dc" providerId="LiveId" clId="{DA7E8AE0-63C7-43A1-8AFF-8196CD0A8064}" dt="2024-04-18T00:39:54.187" v="798"/>
          <ac:spMkLst>
            <pc:docMk/>
            <pc:sldMk cId="2604013537" sldId="1931"/>
            <ac:spMk id="26" creationId="{B6C87DB8-DFA1-451C-9999-EE9DD0D3B4E1}"/>
          </ac:spMkLst>
        </pc:spChg>
        <pc:spChg chg="mod">
          <ac:chgData name="Marco Parenzan" userId="a83bbb23f3e251dc" providerId="LiveId" clId="{DA7E8AE0-63C7-43A1-8AFF-8196CD0A8064}" dt="2024-04-18T00:39:54.187" v="798"/>
          <ac:spMkLst>
            <pc:docMk/>
            <pc:sldMk cId="2604013537" sldId="1931"/>
            <ac:spMk id="29" creationId="{CB68CFE9-7315-45B3-BC83-F23B058383BC}"/>
          </ac:spMkLst>
        </pc:spChg>
        <pc:spChg chg="mod">
          <ac:chgData name="Marco Parenzan" userId="a83bbb23f3e251dc" providerId="LiveId" clId="{DA7E8AE0-63C7-43A1-8AFF-8196CD0A8064}" dt="2024-04-18T00:39:54.187" v="798"/>
          <ac:spMkLst>
            <pc:docMk/>
            <pc:sldMk cId="2604013537" sldId="1931"/>
            <ac:spMk id="31" creationId="{AA19368E-E94C-4716-998F-FDC4BBDFA1A8}"/>
          </ac:spMkLst>
        </pc:spChg>
        <pc:spChg chg="mod">
          <ac:chgData name="Marco Parenzan" userId="a83bbb23f3e251dc" providerId="LiveId" clId="{DA7E8AE0-63C7-43A1-8AFF-8196CD0A8064}" dt="2024-04-18T00:39:54.187" v="798"/>
          <ac:spMkLst>
            <pc:docMk/>
            <pc:sldMk cId="2604013537" sldId="1931"/>
            <ac:spMk id="33" creationId="{DAD5727A-D0F2-48A0-83C4-E848BD10AB09}"/>
          </ac:spMkLst>
        </pc:spChg>
        <pc:spChg chg="mod">
          <ac:chgData name="Marco Parenzan" userId="a83bbb23f3e251dc" providerId="LiveId" clId="{DA7E8AE0-63C7-43A1-8AFF-8196CD0A8064}" dt="2024-04-18T00:39:54.187" v="798"/>
          <ac:spMkLst>
            <pc:docMk/>
            <pc:sldMk cId="2604013537" sldId="1931"/>
            <ac:spMk id="42" creationId="{D0F08480-CCB0-437B-8C78-A36C810934C8}"/>
          </ac:spMkLst>
        </pc:spChg>
        <pc:spChg chg="mod">
          <ac:chgData name="Marco Parenzan" userId="a83bbb23f3e251dc" providerId="LiveId" clId="{DA7E8AE0-63C7-43A1-8AFF-8196CD0A8064}" dt="2024-04-18T00:39:56.491" v="800"/>
          <ac:spMkLst>
            <pc:docMk/>
            <pc:sldMk cId="2604013537" sldId="1931"/>
            <ac:spMk id="51" creationId="{7DA81A19-FA5C-4E6D-8465-C7EB31542308}"/>
          </ac:spMkLst>
        </pc:spChg>
        <pc:spChg chg="mod">
          <ac:chgData name="Marco Parenzan" userId="a83bbb23f3e251dc" providerId="LiveId" clId="{DA7E8AE0-63C7-43A1-8AFF-8196CD0A8064}" dt="2024-04-18T00:39:56.491" v="800"/>
          <ac:spMkLst>
            <pc:docMk/>
            <pc:sldMk cId="2604013537" sldId="1931"/>
            <ac:spMk id="53" creationId="{B6C87DB8-DFA1-451C-9999-EE9DD0D3B4E1}"/>
          </ac:spMkLst>
        </pc:spChg>
        <pc:spChg chg="mod">
          <ac:chgData name="Marco Parenzan" userId="a83bbb23f3e251dc" providerId="LiveId" clId="{DA7E8AE0-63C7-43A1-8AFF-8196CD0A8064}" dt="2024-04-18T00:39:56.491" v="800"/>
          <ac:spMkLst>
            <pc:docMk/>
            <pc:sldMk cId="2604013537" sldId="1931"/>
            <ac:spMk id="55" creationId="{CB68CFE9-7315-45B3-BC83-F23B058383BC}"/>
          </ac:spMkLst>
        </pc:spChg>
        <pc:spChg chg="mod">
          <ac:chgData name="Marco Parenzan" userId="a83bbb23f3e251dc" providerId="LiveId" clId="{DA7E8AE0-63C7-43A1-8AFF-8196CD0A8064}" dt="2024-04-18T00:39:56.491" v="800"/>
          <ac:spMkLst>
            <pc:docMk/>
            <pc:sldMk cId="2604013537" sldId="1931"/>
            <ac:spMk id="57" creationId="{AA19368E-E94C-4716-998F-FDC4BBDFA1A8}"/>
          </ac:spMkLst>
        </pc:spChg>
        <pc:spChg chg="mod">
          <ac:chgData name="Marco Parenzan" userId="a83bbb23f3e251dc" providerId="LiveId" clId="{DA7E8AE0-63C7-43A1-8AFF-8196CD0A8064}" dt="2024-04-18T00:39:56.491" v="800"/>
          <ac:spMkLst>
            <pc:docMk/>
            <pc:sldMk cId="2604013537" sldId="1931"/>
            <ac:spMk id="59" creationId="{DAD5727A-D0F2-48A0-83C4-E848BD10AB09}"/>
          </ac:spMkLst>
        </pc:spChg>
        <pc:spChg chg="mod">
          <ac:chgData name="Marco Parenzan" userId="a83bbb23f3e251dc" providerId="LiveId" clId="{DA7E8AE0-63C7-43A1-8AFF-8196CD0A8064}" dt="2024-04-18T00:39:56.491" v="800"/>
          <ac:spMkLst>
            <pc:docMk/>
            <pc:sldMk cId="2604013537" sldId="1931"/>
            <ac:spMk id="61" creationId="{D0F08480-CCB0-437B-8C78-A36C810934C8}"/>
          </ac:spMkLst>
        </pc:spChg>
        <pc:grpChg chg="add del mod">
          <ac:chgData name="Marco Parenzan" userId="a83bbb23f3e251dc" providerId="LiveId" clId="{DA7E8AE0-63C7-43A1-8AFF-8196CD0A8064}" dt="2024-04-18T00:39:55.275" v="799" actId="21"/>
          <ac:grpSpMkLst>
            <pc:docMk/>
            <pc:sldMk cId="2604013537" sldId="1931"/>
            <ac:grpSpMk id="7" creationId="{B122006E-D25E-4CBD-9B42-EC2BB5B0F25E}"/>
          </ac:grpSpMkLst>
        </pc:grpChg>
        <pc:grpChg chg="mod">
          <ac:chgData name="Marco Parenzan" userId="a83bbb23f3e251dc" providerId="LiveId" clId="{DA7E8AE0-63C7-43A1-8AFF-8196CD0A8064}" dt="2024-04-18T00:39:54.187" v="798"/>
          <ac:grpSpMkLst>
            <pc:docMk/>
            <pc:sldMk cId="2604013537" sldId="1931"/>
            <ac:grpSpMk id="10" creationId="{A4E7AC43-C3DB-4D3F-B94D-5F486AC7C88B}"/>
          </ac:grpSpMkLst>
        </pc:grpChg>
        <pc:grpChg chg="mod">
          <ac:chgData name="Marco Parenzan" userId="a83bbb23f3e251dc" providerId="LiveId" clId="{DA7E8AE0-63C7-43A1-8AFF-8196CD0A8064}" dt="2024-04-18T00:39:54.187" v="798"/>
          <ac:grpSpMkLst>
            <pc:docMk/>
            <pc:sldMk cId="2604013537" sldId="1931"/>
            <ac:grpSpMk id="12" creationId="{2C3A9148-E402-4A38-8986-71A09FC6353C}"/>
          </ac:grpSpMkLst>
        </pc:grpChg>
        <pc:grpChg chg="mod">
          <ac:chgData name="Marco Parenzan" userId="a83bbb23f3e251dc" providerId="LiveId" clId="{DA7E8AE0-63C7-43A1-8AFF-8196CD0A8064}" dt="2024-04-18T00:39:54.187" v="798"/>
          <ac:grpSpMkLst>
            <pc:docMk/>
            <pc:sldMk cId="2604013537" sldId="1931"/>
            <ac:grpSpMk id="15" creationId="{92D0A42B-FDB0-4970-BFEB-A9BDCA5E6038}"/>
          </ac:grpSpMkLst>
        </pc:grpChg>
        <pc:grpChg chg="mod">
          <ac:chgData name="Marco Parenzan" userId="a83bbb23f3e251dc" providerId="LiveId" clId="{DA7E8AE0-63C7-43A1-8AFF-8196CD0A8064}" dt="2024-04-18T00:39:54.187" v="798"/>
          <ac:grpSpMkLst>
            <pc:docMk/>
            <pc:sldMk cId="2604013537" sldId="1931"/>
            <ac:grpSpMk id="18" creationId="{39FB2BF0-DC09-4397-AF96-867CA42C6976}"/>
          </ac:grpSpMkLst>
        </pc:grpChg>
        <pc:grpChg chg="mod">
          <ac:chgData name="Marco Parenzan" userId="a83bbb23f3e251dc" providerId="LiveId" clId="{DA7E8AE0-63C7-43A1-8AFF-8196CD0A8064}" dt="2024-04-18T00:39:54.187" v="798"/>
          <ac:grpSpMkLst>
            <pc:docMk/>
            <pc:sldMk cId="2604013537" sldId="1931"/>
            <ac:grpSpMk id="19" creationId="{6E24FB3E-78F6-4D83-8FC0-7A33DBFDD352}"/>
          </ac:grpSpMkLst>
        </pc:grpChg>
        <pc:grpChg chg="mod">
          <ac:chgData name="Marco Parenzan" userId="a83bbb23f3e251dc" providerId="LiveId" clId="{DA7E8AE0-63C7-43A1-8AFF-8196CD0A8064}" dt="2024-04-18T00:39:54.187" v="798"/>
          <ac:grpSpMkLst>
            <pc:docMk/>
            <pc:sldMk cId="2604013537" sldId="1931"/>
            <ac:grpSpMk id="20" creationId="{965486E5-4B44-4E77-9E28-297A8F046048}"/>
          </ac:grpSpMkLst>
        </pc:grpChg>
        <pc:grpChg chg="del">
          <ac:chgData name="Marco Parenzan" userId="a83bbb23f3e251dc" providerId="LiveId" clId="{DA7E8AE0-63C7-43A1-8AFF-8196CD0A8064}" dt="2024-04-18T00:39:53.361" v="797" actId="21"/>
          <ac:grpSpMkLst>
            <pc:docMk/>
            <pc:sldMk cId="2604013537" sldId="1931"/>
            <ac:grpSpMk id="40" creationId="{B122006E-D25E-4CBD-9B42-EC2BB5B0F25E}"/>
          </ac:grpSpMkLst>
        </pc:grpChg>
        <pc:grpChg chg="add mod">
          <ac:chgData name="Marco Parenzan" userId="a83bbb23f3e251dc" providerId="LiveId" clId="{DA7E8AE0-63C7-43A1-8AFF-8196CD0A8064}" dt="2024-04-18T00:40:11.847" v="807" actId="1076"/>
          <ac:grpSpMkLst>
            <pc:docMk/>
            <pc:sldMk cId="2604013537" sldId="1931"/>
            <ac:grpSpMk id="43" creationId="{B122006E-D25E-4CBD-9B42-EC2BB5B0F25E}"/>
          </ac:grpSpMkLst>
        </pc:grpChg>
        <pc:grpChg chg="mod">
          <ac:chgData name="Marco Parenzan" userId="a83bbb23f3e251dc" providerId="LiveId" clId="{DA7E8AE0-63C7-43A1-8AFF-8196CD0A8064}" dt="2024-04-18T00:39:56.491" v="800"/>
          <ac:grpSpMkLst>
            <pc:docMk/>
            <pc:sldMk cId="2604013537" sldId="1931"/>
            <ac:grpSpMk id="44" creationId="{A4E7AC43-C3DB-4D3F-B94D-5F486AC7C88B}"/>
          </ac:grpSpMkLst>
        </pc:grpChg>
        <pc:grpChg chg="mod">
          <ac:chgData name="Marco Parenzan" userId="a83bbb23f3e251dc" providerId="LiveId" clId="{DA7E8AE0-63C7-43A1-8AFF-8196CD0A8064}" dt="2024-04-18T00:39:56.491" v="800"/>
          <ac:grpSpMkLst>
            <pc:docMk/>
            <pc:sldMk cId="2604013537" sldId="1931"/>
            <ac:grpSpMk id="45" creationId="{2C3A9148-E402-4A38-8986-71A09FC6353C}"/>
          </ac:grpSpMkLst>
        </pc:grpChg>
        <pc:grpChg chg="mod">
          <ac:chgData name="Marco Parenzan" userId="a83bbb23f3e251dc" providerId="LiveId" clId="{DA7E8AE0-63C7-43A1-8AFF-8196CD0A8064}" dt="2024-04-18T00:39:56.491" v="800"/>
          <ac:grpSpMkLst>
            <pc:docMk/>
            <pc:sldMk cId="2604013537" sldId="1931"/>
            <ac:grpSpMk id="46" creationId="{92D0A42B-FDB0-4970-BFEB-A9BDCA5E6038}"/>
          </ac:grpSpMkLst>
        </pc:grpChg>
        <pc:grpChg chg="mod">
          <ac:chgData name="Marco Parenzan" userId="a83bbb23f3e251dc" providerId="LiveId" clId="{DA7E8AE0-63C7-43A1-8AFF-8196CD0A8064}" dt="2024-04-18T00:39:56.491" v="800"/>
          <ac:grpSpMkLst>
            <pc:docMk/>
            <pc:sldMk cId="2604013537" sldId="1931"/>
            <ac:grpSpMk id="47" creationId="{39FB2BF0-DC09-4397-AF96-867CA42C6976}"/>
          </ac:grpSpMkLst>
        </pc:grpChg>
        <pc:grpChg chg="mod">
          <ac:chgData name="Marco Parenzan" userId="a83bbb23f3e251dc" providerId="LiveId" clId="{DA7E8AE0-63C7-43A1-8AFF-8196CD0A8064}" dt="2024-04-18T00:39:56.491" v="800"/>
          <ac:grpSpMkLst>
            <pc:docMk/>
            <pc:sldMk cId="2604013537" sldId="1931"/>
            <ac:grpSpMk id="48" creationId="{6E24FB3E-78F6-4D83-8FC0-7A33DBFDD352}"/>
          </ac:grpSpMkLst>
        </pc:grpChg>
        <pc:grpChg chg="mod">
          <ac:chgData name="Marco Parenzan" userId="a83bbb23f3e251dc" providerId="LiveId" clId="{DA7E8AE0-63C7-43A1-8AFF-8196CD0A8064}" dt="2024-04-18T00:39:56.491" v="800"/>
          <ac:grpSpMkLst>
            <pc:docMk/>
            <pc:sldMk cId="2604013537" sldId="1931"/>
            <ac:grpSpMk id="49" creationId="{965486E5-4B44-4E77-9E28-297A8F046048}"/>
          </ac:grpSpMkLst>
        </pc:grpChg>
        <pc:picChg chg="mod">
          <ac:chgData name="Marco Parenzan" userId="a83bbb23f3e251dc" providerId="LiveId" clId="{DA7E8AE0-63C7-43A1-8AFF-8196CD0A8064}" dt="2024-04-18T00:39:54.187" v="798"/>
          <ac:picMkLst>
            <pc:docMk/>
            <pc:sldMk cId="2604013537" sldId="1931"/>
            <ac:picMk id="22" creationId="{3740DC95-358B-4C11-9982-6AA809E98277}"/>
          </ac:picMkLst>
        </pc:picChg>
        <pc:picChg chg="mod">
          <ac:chgData name="Marco Parenzan" userId="a83bbb23f3e251dc" providerId="LiveId" clId="{DA7E8AE0-63C7-43A1-8AFF-8196CD0A8064}" dt="2024-04-18T00:39:54.187" v="798"/>
          <ac:picMkLst>
            <pc:docMk/>
            <pc:sldMk cId="2604013537" sldId="1931"/>
            <ac:picMk id="24" creationId="{529D27F6-8177-4231-9DCC-022A63BD63DF}"/>
          </ac:picMkLst>
        </pc:picChg>
        <pc:picChg chg="mod">
          <ac:chgData name="Marco Parenzan" userId="a83bbb23f3e251dc" providerId="LiveId" clId="{DA7E8AE0-63C7-43A1-8AFF-8196CD0A8064}" dt="2024-04-18T00:39:54.187" v="798"/>
          <ac:picMkLst>
            <pc:docMk/>
            <pc:sldMk cId="2604013537" sldId="1931"/>
            <ac:picMk id="28" creationId="{389E0D63-D73E-4B9B-A1D0-CEC5496B13F3}"/>
          </ac:picMkLst>
        </pc:picChg>
        <pc:picChg chg="mod">
          <ac:chgData name="Marco Parenzan" userId="a83bbb23f3e251dc" providerId="LiveId" clId="{DA7E8AE0-63C7-43A1-8AFF-8196CD0A8064}" dt="2024-04-18T00:39:54.187" v="798"/>
          <ac:picMkLst>
            <pc:docMk/>
            <pc:sldMk cId="2604013537" sldId="1931"/>
            <ac:picMk id="30" creationId="{9D9A277B-EC91-412A-8467-C1232A6B28A6}"/>
          </ac:picMkLst>
        </pc:picChg>
        <pc:picChg chg="mod">
          <ac:chgData name="Marco Parenzan" userId="a83bbb23f3e251dc" providerId="LiveId" clId="{DA7E8AE0-63C7-43A1-8AFF-8196CD0A8064}" dt="2024-04-18T00:39:54.187" v="798"/>
          <ac:picMkLst>
            <pc:docMk/>
            <pc:sldMk cId="2604013537" sldId="1931"/>
            <ac:picMk id="32" creationId="{88F29FB0-B242-4567-84B1-E49DD154323E}"/>
          </ac:picMkLst>
        </pc:picChg>
        <pc:picChg chg="mod">
          <ac:chgData name="Marco Parenzan" userId="a83bbb23f3e251dc" providerId="LiveId" clId="{DA7E8AE0-63C7-43A1-8AFF-8196CD0A8064}" dt="2024-04-18T00:39:54.187" v="798"/>
          <ac:picMkLst>
            <pc:docMk/>
            <pc:sldMk cId="2604013537" sldId="1931"/>
            <ac:picMk id="41" creationId="{4FD7DEAC-8E87-4AC2-81B9-437471FB6D7A}"/>
          </ac:picMkLst>
        </pc:picChg>
        <pc:picChg chg="mod">
          <ac:chgData name="Marco Parenzan" userId="a83bbb23f3e251dc" providerId="LiveId" clId="{DA7E8AE0-63C7-43A1-8AFF-8196CD0A8064}" dt="2024-04-18T00:39:56.491" v="800"/>
          <ac:picMkLst>
            <pc:docMk/>
            <pc:sldMk cId="2604013537" sldId="1931"/>
            <ac:picMk id="50" creationId="{3740DC95-358B-4C11-9982-6AA809E98277}"/>
          </ac:picMkLst>
        </pc:picChg>
        <pc:picChg chg="mod">
          <ac:chgData name="Marco Parenzan" userId="a83bbb23f3e251dc" providerId="LiveId" clId="{DA7E8AE0-63C7-43A1-8AFF-8196CD0A8064}" dt="2024-04-18T00:39:56.491" v="800"/>
          <ac:picMkLst>
            <pc:docMk/>
            <pc:sldMk cId="2604013537" sldId="1931"/>
            <ac:picMk id="52" creationId="{529D27F6-8177-4231-9DCC-022A63BD63DF}"/>
          </ac:picMkLst>
        </pc:picChg>
        <pc:picChg chg="mod">
          <ac:chgData name="Marco Parenzan" userId="a83bbb23f3e251dc" providerId="LiveId" clId="{DA7E8AE0-63C7-43A1-8AFF-8196CD0A8064}" dt="2024-04-18T00:39:56.491" v="800"/>
          <ac:picMkLst>
            <pc:docMk/>
            <pc:sldMk cId="2604013537" sldId="1931"/>
            <ac:picMk id="54" creationId="{389E0D63-D73E-4B9B-A1D0-CEC5496B13F3}"/>
          </ac:picMkLst>
        </pc:picChg>
        <pc:picChg chg="mod">
          <ac:chgData name="Marco Parenzan" userId="a83bbb23f3e251dc" providerId="LiveId" clId="{DA7E8AE0-63C7-43A1-8AFF-8196CD0A8064}" dt="2024-04-18T00:39:56.491" v="800"/>
          <ac:picMkLst>
            <pc:docMk/>
            <pc:sldMk cId="2604013537" sldId="1931"/>
            <ac:picMk id="56" creationId="{9D9A277B-EC91-412A-8467-C1232A6B28A6}"/>
          </ac:picMkLst>
        </pc:picChg>
        <pc:picChg chg="mod">
          <ac:chgData name="Marco Parenzan" userId="a83bbb23f3e251dc" providerId="LiveId" clId="{DA7E8AE0-63C7-43A1-8AFF-8196CD0A8064}" dt="2024-04-18T00:39:56.491" v="800"/>
          <ac:picMkLst>
            <pc:docMk/>
            <pc:sldMk cId="2604013537" sldId="1931"/>
            <ac:picMk id="58" creationId="{88F29FB0-B242-4567-84B1-E49DD154323E}"/>
          </ac:picMkLst>
        </pc:picChg>
        <pc:picChg chg="mod">
          <ac:chgData name="Marco Parenzan" userId="a83bbb23f3e251dc" providerId="LiveId" clId="{DA7E8AE0-63C7-43A1-8AFF-8196CD0A8064}" dt="2024-04-18T00:39:56.491" v="800"/>
          <ac:picMkLst>
            <pc:docMk/>
            <pc:sldMk cId="2604013537" sldId="1931"/>
            <ac:picMk id="60" creationId="{4FD7DEAC-8E87-4AC2-81B9-437471FB6D7A}"/>
          </ac:picMkLst>
        </pc:picChg>
      </pc:sldChg>
      <pc:sldChg chg="add del">
        <pc:chgData name="Marco Parenzan" userId="a83bbb23f3e251dc" providerId="LiveId" clId="{DA7E8AE0-63C7-43A1-8AFF-8196CD0A8064}" dt="2024-04-18T00:39:03.769" v="787" actId="2696"/>
        <pc:sldMkLst>
          <pc:docMk/>
          <pc:sldMk cId="1053865531" sldId="1956"/>
        </pc:sldMkLst>
      </pc:sldChg>
      <pc:sldChg chg="addSp delSp modSp add mod modClrScheme chgLayout">
        <pc:chgData name="Marco Parenzan" userId="a83bbb23f3e251dc" providerId="LiveId" clId="{DA7E8AE0-63C7-43A1-8AFF-8196CD0A8064}" dt="2024-04-18T00:39:41.917" v="795" actId="1076"/>
        <pc:sldMkLst>
          <pc:docMk/>
          <pc:sldMk cId="3461521467" sldId="1956"/>
        </pc:sldMkLst>
        <pc:spChg chg="add del mod ord">
          <ac:chgData name="Marco Parenzan" userId="a83bbb23f3e251dc" providerId="LiveId" clId="{DA7E8AE0-63C7-43A1-8AFF-8196CD0A8064}" dt="2024-04-18T00:39:37.103" v="794"/>
          <ac:spMkLst>
            <pc:docMk/>
            <pc:sldMk cId="3461521467" sldId="1956"/>
            <ac:spMk id="4" creationId="{E4762416-660E-4A3C-7816-DAD8D6A92A40}"/>
          </ac:spMkLst>
        </pc:spChg>
        <pc:spChg chg="mod ord">
          <ac:chgData name="Marco Parenzan" userId="a83bbb23f3e251dc" providerId="LiveId" clId="{DA7E8AE0-63C7-43A1-8AFF-8196CD0A8064}" dt="2024-04-18T00:39:24.702" v="792" actId="700"/>
          <ac:spMkLst>
            <pc:docMk/>
            <pc:sldMk cId="3461521467" sldId="1956"/>
            <ac:spMk id="6" creationId="{00000000-0000-0000-0000-000000000000}"/>
          </ac:spMkLst>
        </pc:spChg>
        <pc:spChg chg="mod">
          <ac:chgData name="Marco Parenzan" userId="a83bbb23f3e251dc" providerId="LiveId" clId="{DA7E8AE0-63C7-43A1-8AFF-8196CD0A8064}" dt="2024-04-18T00:39:41.917" v="795" actId="1076"/>
          <ac:spMkLst>
            <pc:docMk/>
            <pc:sldMk cId="3461521467" sldId="1956"/>
            <ac:spMk id="8" creationId="{811A1EC0-5AF2-4D21-8437-ACF71E7A3AAF}"/>
          </ac:spMkLst>
        </pc:spChg>
        <pc:spChg chg="mod ord">
          <ac:chgData name="Marco Parenzan" userId="a83bbb23f3e251dc" providerId="LiveId" clId="{DA7E8AE0-63C7-43A1-8AFF-8196CD0A8064}" dt="2024-04-18T00:39:24.702" v="792" actId="700"/>
          <ac:spMkLst>
            <pc:docMk/>
            <pc:sldMk cId="3461521467" sldId="1956"/>
            <ac:spMk id="17" creationId="{00000000-0000-0000-0000-000000000000}"/>
          </ac:spMkLst>
        </pc:spChg>
        <pc:picChg chg="del">
          <ac:chgData name="Marco Parenzan" userId="a83bbb23f3e251dc" providerId="LiveId" clId="{DA7E8AE0-63C7-43A1-8AFF-8196CD0A8064}" dt="2024-04-18T00:39:36.148" v="793" actId="21"/>
          <ac:picMkLst>
            <pc:docMk/>
            <pc:sldMk cId="3461521467" sldId="1956"/>
            <ac:picMk id="2" creationId="{64D7F689-1612-4C9D-B065-39FDE92B4CB8}"/>
          </ac:picMkLst>
        </pc:picChg>
        <pc:picChg chg="add mod">
          <ac:chgData name="Marco Parenzan" userId="a83bbb23f3e251dc" providerId="LiveId" clId="{DA7E8AE0-63C7-43A1-8AFF-8196CD0A8064}" dt="2024-04-18T00:39:37.103" v="794"/>
          <ac:picMkLst>
            <pc:docMk/>
            <pc:sldMk cId="3461521467" sldId="1956"/>
            <ac:picMk id="5" creationId="{64D7F689-1612-4C9D-B065-39FDE92B4CB8}"/>
          </ac:picMkLst>
        </pc:picChg>
      </pc:sldChg>
      <pc:sldChg chg="modSp add del mod">
        <pc:chgData name="Marco Parenzan" userId="a83bbb23f3e251dc" providerId="LiveId" clId="{DA7E8AE0-63C7-43A1-8AFF-8196CD0A8064}" dt="2024-04-18T00:43:30.341" v="811" actId="18676"/>
        <pc:sldMkLst>
          <pc:docMk/>
          <pc:sldMk cId="946239430" sldId="1957"/>
        </pc:sldMkLst>
        <pc:spChg chg="mod">
          <ac:chgData name="Marco Parenzan" userId="a83bbb23f3e251dc" providerId="LiveId" clId="{DA7E8AE0-63C7-43A1-8AFF-8196CD0A8064}" dt="2024-04-17T23:35:23.359" v="705" actId="27636"/>
          <ac:spMkLst>
            <pc:docMk/>
            <pc:sldMk cId="946239430" sldId="1957"/>
            <ac:spMk id="2" creationId="{B4D0CE92-1D76-4F61-8208-4BBDE2BA1DA5}"/>
          </ac:spMkLst>
        </pc:spChg>
      </pc:sldChg>
      <pc:sldChg chg="add">
        <pc:chgData name="Marco Parenzan" userId="a83bbb23f3e251dc" providerId="LiveId" clId="{DA7E8AE0-63C7-43A1-8AFF-8196CD0A8064}" dt="2024-04-18T09:38:47.192" v="1207"/>
        <pc:sldMkLst>
          <pc:docMk/>
          <pc:sldMk cId="4064614729" sldId="1994"/>
        </pc:sldMkLst>
      </pc:sldChg>
      <pc:sldChg chg="modSp add del mod modClrScheme chgLayout">
        <pc:chgData name="Marco Parenzan" userId="a83bbb23f3e251dc" providerId="LiveId" clId="{DA7E8AE0-63C7-43A1-8AFF-8196CD0A8064}" dt="2024-04-18T00:16:25.481" v="760" actId="47"/>
        <pc:sldMkLst>
          <pc:docMk/>
          <pc:sldMk cId="309627392" sldId="2237"/>
        </pc:sldMkLst>
        <pc:spChg chg="mod ord">
          <ac:chgData name="Marco Parenzan" userId="a83bbb23f3e251dc" providerId="LiveId" clId="{DA7E8AE0-63C7-43A1-8AFF-8196CD0A8064}" dt="2024-04-17T23:32:07.196" v="603" actId="700"/>
          <ac:spMkLst>
            <pc:docMk/>
            <pc:sldMk cId="309627392" sldId="2237"/>
            <ac:spMk id="2" creationId="{0CFDFFDB-4B49-400E-8051-5ADF2E1D9AC9}"/>
          </ac:spMkLst>
        </pc:spChg>
        <pc:spChg chg="mod ord">
          <ac:chgData name="Marco Parenzan" userId="a83bbb23f3e251dc" providerId="LiveId" clId="{DA7E8AE0-63C7-43A1-8AFF-8196CD0A8064}" dt="2024-04-17T23:32:07.196" v="603" actId="700"/>
          <ac:spMkLst>
            <pc:docMk/>
            <pc:sldMk cId="309627392" sldId="2237"/>
            <ac:spMk id="3" creationId="{C8E738D9-FBD4-4D55-8B7E-615088B02517}"/>
          </ac:spMkLst>
        </pc:spChg>
      </pc:sldChg>
      <pc:sldChg chg="addSp delSp modSp add mod ord modClrScheme chgLayout">
        <pc:chgData name="Marco Parenzan" userId="a83bbb23f3e251dc" providerId="LiveId" clId="{DA7E8AE0-63C7-43A1-8AFF-8196CD0A8064}" dt="2024-04-18T09:29:54.333" v="1199" actId="20578"/>
        <pc:sldMkLst>
          <pc:docMk/>
          <pc:sldMk cId="3254762391" sldId="2242"/>
        </pc:sldMkLst>
        <pc:spChg chg="add mod ord">
          <ac:chgData name="Marco Parenzan" userId="a83bbb23f3e251dc" providerId="LiveId" clId="{DA7E8AE0-63C7-43A1-8AFF-8196CD0A8064}" dt="2024-04-18T00:18:38.420" v="781" actId="15"/>
          <ac:spMkLst>
            <pc:docMk/>
            <pc:sldMk cId="3254762391" sldId="2242"/>
            <ac:spMk id="2" creationId="{16E4DF39-4D55-1CE2-10B1-D173A50B8028}"/>
          </ac:spMkLst>
        </pc:spChg>
        <pc:spChg chg="add del mod">
          <ac:chgData name="Marco Parenzan" userId="a83bbb23f3e251dc" providerId="LiveId" clId="{DA7E8AE0-63C7-43A1-8AFF-8196CD0A8064}" dt="2024-04-18T00:18:31.663" v="779" actId="6264"/>
          <ac:spMkLst>
            <pc:docMk/>
            <pc:sldMk cId="3254762391" sldId="2242"/>
            <ac:spMk id="3" creationId="{83AD8117-F13B-6AA2-6D9E-CFAC32D6655D}"/>
          </ac:spMkLst>
        </pc:spChg>
        <pc:spChg chg="add del mod">
          <ac:chgData name="Marco Parenzan" userId="a83bbb23f3e251dc" providerId="LiveId" clId="{DA7E8AE0-63C7-43A1-8AFF-8196CD0A8064}" dt="2024-04-18T00:18:31.663" v="779" actId="6264"/>
          <ac:spMkLst>
            <pc:docMk/>
            <pc:sldMk cId="3254762391" sldId="2242"/>
            <ac:spMk id="5" creationId="{519259FE-8393-9757-BE98-FBBA2122ED8F}"/>
          </ac:spMkLst>
        </pc:spChg>
        <pc:spChg chg="del mod">
          <ac:chgData name="Marco Parenzan" userId="a83bbb23f3e251dc" providerId="LiveId" clId="{DA7E8AE0-63C7-43A1-8AFF-8196CD0A8064}" dt="2024-04-17T23:33:29.889" v="668"/>
          <ac:spMkLst>
            <pc:docMk/>
            <pc:sldMk cId="3254762391" sldId="2242"/>
            <ac:spMk id="12" creationId="{BB168742-A921-43BB-B052-698DDA956797}"/>
          </ac:spMkLst>
        </pc:spChg>
        <pc:spChg chg="del mod">
          <ac:chgData name="Marco Parenzan" userId="a83bbb23f3e251dc" providerId="LiveId" clId="{DA7E8AE0-63C7-43A1-8AFF-8196CD0A8064}" dt="2024-04-17T23:33:29.889" v="666"/>
          <ac:spMkLst>
            <pc:docMk/>
            <pc:sldMk cId="3254762391" sldId="2242"/>
            <ac:spMk id="13" creationId="{BD916D7D-E004-4AC2-A5EB-C908C1B5F98E}"/>
          </ac:spMkLst>
        </pc:spChg>
        <pc:spChg chg="mod ord">
          <ac:chgData name="Marco Parenzan" userId="a83bbb23f3e251dc" providerId="LiveId" clId="{DA7E8AE0-63C7-43A1-8AFF-8196CD0A8064}" dt="2024-04-18T00:18:31.663" v="779" actId="6264"/>
          <ac:spMkLst>
            <pc:docMk/>
            <pc:sldMk cId="3254762391" sldId="2242"/>
            <ac:spMk id="17" creationId="{00000000-0000-0000-0000-000000000000}"/>
          </ac:spMkLst>
        </pc:spChg>
        <pc:picChg chg="del">
          <ac:chgData name="Marco Parenzan" userId="a83bbb23f3e251dc" providerId="LiveId" clId="{DA7E8AE0-63C7-43A1-8AFF-8196CD0A8064}" dt="2024-04-17T23:33:31.133" v="669" actId="478"/>
          <ac:picMkLst>
            <pc:docMk/>
            <pc:sldMk cId="3254762391" sldId="2242"/>
            <ac:picMk id="4" creationId="{5972BCE5-5A45-4B9B-A132-A19D61D70433}"/>
          </ac:picMkLst>
        </pc:picChg>
      </pc:sldChg>
      <pc:sldChg chg="addSp delSp modSp add mod ord modClrScheme chgLayout">
        <pc:chgData name="Marco Parenzan" userId="a83bbb23f3e251dc" providerId="LiveId" clId="{DA7E8AE0-63C7-43A1-8AFF-8196CD0A8064}" dt="2024-04-18T09:29:54.333" v="1199" actId="20578"/>
        <pc:sldMkLst>
          <pc:docMk/>
          <pc:sldMk cId="3705968199" sldId="2243"/>
        </pc:sldMkLst>
        <pc:spChg chg="add del mod">
          <ac:chgData name="Marco Parenzan" userId="a83bbb23f3e251dc" providerId="LiveId" clId="{DA7E8AE0-63C7-43A1-8AFF-8196CD0A8064}" dt="2024-04-18T00:18:24.795" v="776" actId="6264"/>
          <ac:spMkLst>
            <pc:docMk/>
            <pc:sldMk cId="3705968199" sldId="2243"/>
            <ac:spMk id="2" creationId="{470ABC4F-7C62-70E0-6295-56B40744AB41}"/>
          </ac:spMkLst>
        </pc:spChg>
        <pc:spChg chg="mod ord">
          <ac:chgData name="Marco Parenzan" userId="a83bbb23f3e251dc" providerId="LiveId" clId="{DA7E8AE0-63C7-43A1-8AFF-8196CD0A8064}" dt="2024-04-18T00:18:28.441" v="778" actId="6264"/>
          <ac:spMkLst>
            <pc:docMk/>
            <pc:sldMk cId="3705968199" sldId="2243"/>
            <ac:spMk id="3" creationId="{555A1F15-45F6-4B2F-822D-14E80BF966A1}"/>
          </ac:spMkLst>
        </pc:spChg>
        <pc:spChg chg="add del mod">
          <ac:chgData name="Marco Parenzan" userId="a83bbb23f3e251dc" providerId="LiveId" clId="{DA7E8AE0-63C7-43A1-8AFF-8196CD0A8064}" dt="2024-04-18T00:18:24.795" v="776" actId="6264"/>
          <ac:spMkLst>
            <pc:docMk/>
            <pc:sldMk cId="3705968199" sldId="2243"/>
            <ac:spMk id="5" creationId="{B2AB199E-072D-DA9D-9B6C-402735B7565C}"/>
          </ac:spMkLst>
        </pc:spChg>
        <pc:spChg chg="add del mod">
          <ac:chgData name="Marco Parenzan" userId="a83bbb23f3e251dc" providerId="LiveId" clId="{DA7E8AE0-63C7-43A1-8AFF-8196CD0A8064}" dt="2024-04-18T00:18:28.441" v="778" actId="6264"/>
          <ac:spMkLst>
            <pc:docMk/>
            <pc:sldMk cId="3705968199" sldId="2243"/>
            <ac:spMk id="6" creationId="{C7E0505F-7B87-A900-059D-E826AE5B1169}"/>
          </ac:spMkLst>
        </pc:spChg>
        <pc:spChg chg="add del mod">
          <ac:chgData name="Marco Parenzan" userId="a83bbb23f3e251dc" providerId="LiveId" clId="{DA7E8AE0-63C7-43A1-8AFF-8196CD0A8064}" dt="2024-04-18T00:18:28.441" v="778" actId="6264"/>
          <ac:spMkLst>
            <pc:docMk/>
            <pc:sldMk cId="3705968199" sldId="2243"/>
            <ac:spMk id="7" creationId="{94130EC3-BB13-DF75-4B0D-7F3D641C34D5}"/>
          </ac:spMkLst>
        </pc:spChg>
        <pc:spChg chg="mod ord">
          <ac:chgData name="Marco Parenzan" userId="a83bbb23f3e251dc" providerId="LiveId" clId="{DA7E8AE0-63C7-43A1-8AFF-8196CD0A8064}" dt="2024-04-18T00:18:28.441" v="778" actId="6264"/>
          <ac:spMkLst>
            <pc:docMk/>
            <pc:sldMk cId="3705968199" sldId="2243"/>
            <ac:spMk id="17" creationId="{00000000-0000-0000-0000-000000000000}"/>
          </ac:spMkLst>
        </pc:spChg>
        <pc:picChg chg="del">
          <ac:chgData name="Marco Parenzan" userId="a83bbb23f3e251dc" providerId="LiveId" clId="{DA7E8AE0-63C7-43A1-8AFF-8196CD0A8064}" dt="2024-04-17T23:33:41.365" v="671" actId="478"/>
          <ac:picMkLst>
            <pc:docMk/>
            <pc:sldMk cId="3705968199" sldId="2243"/>
            <ac:picMk id="4" creationId="{BF3450F1-8740-4288-8FC0-17BA4189AB53}"/>
          </ac:picMkLst>
        </pc:picChg>
      </pc:sldChg>
      <pc:sldChg chg="add del">
        <pc:chgData name="Marco Parenzan" userId="a83bbb23f3e251dc" providerId="LiveId" clId="{DA7E8AE0-63C7-43A1-8AFF-8196CD0A8064}" dt="2024-04-18T00:39:03.769" v="787" actId="2696"/>
        <pc:sldMkLst>
          <pc:docMk/>
          <pc:sldMk cId="665838978" sldId="2244"/>
        </pc:sldMkLst>
      </pc:sldChg>
      <pc:sldChg chg="addSp modSp add mod modClrScheme chgLayout">
        <pc:chgData name="Marco Parenzan" userId="a83bbb23f3e251dc" providerId="LiveId" clId="{DA7E8AE0-63C7-43A1-8AFF-8196CD0A8064}" dt="2024-04-18T00:39:24.702" v="792" actId="700"/>
        <pc:sldMkLst>
          <pc:docMk/>
          <pc:sldMk cId="3793295044" sldId="2244"/>
        </pc:sldMkLst>
        <pc:spChg chg="add mod ord">
          <ac:chgData name="Marco Parenzan" userId="a83bbb23f3e251dc" providerId="LiveId" clId="{DA7E8AE0-63C7-43A1-8AFF-8196CD0A8064}" dt="2024-04-18T00:39:24.702" v="792" actId="700"/>
          <ac:spMkLst>
            <pc:docMk/>
            <pc:sldMk cId="3793295044" sldId="2244"/>
            <ac:spMk id="2" creationId="{20E71813-97BD-1E59-F1FF-FF93FB2331ED}"/>
          </ac:spMkLst>
        </pc:spChg>
        <pc:spChg chg="mod ord">
          <ac:chgData name="Marco Parenzan" userId="a83bbb23f3e251dc" providerId="LiveId" clId="{DA7E8AE0-63C7-43A1-8AFF-8196CD0A8064}" dt="2024-04-18T00:39:24.702" v="792" actId="700"/>
          <ac:spMkLst>
            <pc:docMk/>
            <pc:sldMk cId="3793295044" sldId="2244"/>
            <ac:spMk id="6" creationId="{00000000-0000-0000-0000-000000000000}"/>
          </ac:spMkLst>
        </pc:spChg>
        <pc:spChg chg="mod ord">
          <ac:chgData name="Marco Parenzan" userId="a83bbb23f3e251dc" providerId="LiveId" clId="{DA7E8AE0-63C7-43A1-8AFF-8196CD0A8064}" dt="2024-04-18T00:39:24.702" v="792" actId="700"/>
          <ac:spMkLst>
            <pc:docMk/>
            <pc:sldMk cId="3793295044" sldId="2244"/>
            <ac:spMk id="17" creationId="{00000000-0000-0000-0000-000000000000}"/>
          </ac:spMkLst>
        </pc:spChg>
      </pc:sldChg>
      <pc:sldChg chg="add del">
        <pc:chgData name="Marco Parenzan" userId="a83bbb23f3e251dc" providerId="LiveId" clId="{DA7E8AE0-63C7-43A1-8AFF-8196CD0A8064}" dt="2024-04-17T23:36:51.472" v="739"/>
        <pc:sldMkLst>
          <pc:docMk/>
          <pc:sldMk cId="598649182" sldId="2245"/>
        </pc:sldMkLst>
      </pc:sldChg>
      <pc:sldChg chg="addSp delSp modSp add mod modClrScheme chgLayout">
        <pc:chgData name="Marco Parenzan" userId="a83bbb23f3e251dc" providerId="LiveId" clId="{DA7E8AE0-63C7-43A1-8AFF-8196CD0A8064}" dt="2024-04-17T23:36:59.870" v="755" actId="20577"/>
        <pc:sldMkLst>
          <pc:docMk/>
          <pc:sldMk cId="3066867950" sldId="2245"/>
        </pc:sldMkLst>
        <pc:spChg chg="mod ord">
          <ac:chgData name="Marco Parenzan" userId="a83bbb23f3e251dc" providerId="LiveId" clId="{DA7E8AE0-63C7-43A1-8AFF-8196CD0A8064}" dt="2024-04-17T23:36:59.870" v="755" actId="20577"/>
          <ac:spMkLst>
            <pc:docMk/>
            <pc:sldMk cId="3066867950" sldId="2245"/>
            <ac:spMk id="2" creationId="{35FF388A-DA23-47B5-B1B4-5AA1C4F44269}"/>
          </ac:spMkLst>
        </pc:spChg>
        <pc:spChg chg="del mod ord">
          <ac:chgData name="Marco Parenzan" userId="a83bbb23f3e251dc" providerId="LiveId" clId="{DA7E8AE0-63C7-43A1-8AFF-8196CD0A8064}" dt="2024-04-17T23:36:56.806" v="741" actId="700"/>
          <ac:spMkLst>
            <pc:docMk/>
            <pc:sldMk cId="3066867950" sldId="2245"/>
            <ac:spMk id="3" creationId="{68B7CB3A-4FBD-15D2-68F1-47A855B1E48C}"/>
          </ac:spMkLst>
        </pc:spChg>
        <pc:spChg chg="add mod ord">
          <ac:chgData name="Marco Parenzan" userId="a83bbb23f3e251dc" providerId="LiveId" clId="{DA7E8AE0-63C7-43A1-8AFF-8196CD0A8064}" dt="2024-04-17T23:36:56.806" v="741" actId="700"/>
          <ac:spMkLst>
            <pc:docMk/>
            <pc:sldMk cId="3066867950" sldId="2245"/>
            <ac:spMk id="4" creationId="{67AC10AD-C452-C95E-A4D1-791D628345E3}"/>
          </ac:spMkLst>
        </pc:spChg>
      </pc:sldChg>
      <pc:sldChg chg="add">
        <pc:chgData name="Marco Parenzan" userId="a83bbb23f3e251dc" providerId="LiveId" clId="{DA7E8AE0-63C7-43A1-8AFF-8196CD0A8064}" dt="2024-04-18T00:39:09.818" v="788"/>
        <pc:sldMkLst>
          <pc:docMk/>
          <pc:sldMk cId="1759768537" sldId="2246"/>
        </pc:sldMkLst>
      </pc:sldChg>
      <pc:sldChg chg="addSp delSp modSp new mod modClrScheme chgLayout">
        <pc:chgData name="Marco Parenzan" userId="a83bbb23f3e251dc" providerId="LiveId" clId="{DA7E8AE0-63C7-43A1-8AFF-8196CD0A8064}" dt="2024-04-18T09:09:15.963" v="965" actId="20577"/>
        <pc:sldMkLst>
          <pc:docMk/>
          <pc:sldMk cId="1334507322" sldId="2247"/>
        </pc:sldMkLst>
        <pc:spChg chg="del mod ord">
          <ac:chgData name="Marco Parenzan" userId="a83bbb23f3e251dc" providerId="LiveId" clId="{DA7E8AE0-63C7-43A1-8AFF-8196CD0A8064}" dt="2024-04-18T09:08:11.810" v="818" actId="700"/>
          <ac:spMkLst>
            <pc:docMk/>
            <pc:sldMk cId="1334507322" sldId="2247"/>
            <ac:spMk id="2" creationId="{BEDD9DCC-8E39-FE52-50A2-21556CB9FD21}"/>
          </ac:spMkLst>
        </pc:spChg>
        <pc:spChg chg="del mod ord">
          <ac:chgData name="Marco Parenzan" userId="a83bbb23f3e251dc" providerId="LiveId" clId="{DA7E8AE0-63C7-43A1-8AFF-8196CD0A8064}" dt="2024-04-18T09:08:11.810" v="818" actId="700"/>
          <ac:spMkLst>
            <pc:docMk/>
            <pc:sldMk cId="1334507322" sldId="2247"/>
            <ac:spMk id="3" creationId="{C6C0E17D-1151-86B0-9C2C-E45D295C6B73}"/>
          </ac:spMkLst>
        </pc:spChg>
        <pc:spChg chg="add mod ord">
          <ac:chgData name="Marco Parenzan" userId="a83bbb23f3e251dc" providerId="LiveId" clId="{DA7E8AE0-63C7-43A1-8AFF-8196CD0A8064}" dt="2024-04-18T09:08:15.565" v="831" actId="20577"/>
          <ac:spMkLst>
            <pc:docMk/>
            <pc:sldMk cId="1334507322" sldId="2247"/>
            <ac:spMk id="4" creationId="{FBC0140B-73C4-7FB3-7E41-4434B6F766A0}"/>
          </ac:spMkLst>
        </pc:spChg>
        <pc:spChg chg="add mod ord">
          <ac:chgData name="Marco Parenzan" userId="a83bbb23f3e251dc" providerId="LiveId" clId="{DA7E8AE0-63C7-43A1-8AFF-8196CD0A8064}" dt="2024-04-18T09:09:15.963" v="965" actId="20577"/>
          <ac:spMkLst>
            <pc:docMk/>
            <pc:sldMk cId="1334507322" sldId="2247"/>
            <ac:spMk id="5" creationId="{03646FEE-D653-4D0B-932F-4DD7557ADA33}"/>
          </ac:spMkLst>
        </pc:spChg>
      </pc:sldChg>
      <pc:sldChg chg="addSp delSp modSp new mod chgLayout">
        <pc:chgData name="Marco Parenzan" userId="a83bbb23f3e251dc" providerId="LiveId" clId="{DA7E8AE0-63C7-43A1-8AFF-8196CD0A8064}" dt="2024-04-18T09:18:34.814" v="1150" actId="21"/>
        <pc:sldMkLst>
          <pc:docMk/>
          <pc:sldMk cId="490488949" sldId="2248"/>
        </pc:sldMkLst>
        <pc:spChg chg="mod ord">
          <ac:chgData name="Marco Parenzan" userId="a83bbb23f3e251dc" providerId="LiveId" clId="{DA7E8AE0-63C7-43A1-8AFF-8196CD0A8064}" dt="2024-04-18T09:14:04.604" v="1050" actId="6264"/>
          <ac:spMkLst>
            <pc:docMk/>
            <pc:sldMk cId="490488949" sldId="2248"/>
            <ac:spMk id="2" creationId="{B866C888-7E05-0033-F05B-4EAA1CF94121}"/>
          </ac:spMkLst>
        </pc:spChg>
        <pc:spChg chg="del">
          <ac:chgData name="Marco Parenzan" userId="a83bbb23f3e251dc" providerId="LiveId" clId="{DA7E8AE0-63C7-43A1-8AFF-8196CD0A8064}" dt="2024-04-18T09:10:53.616" v="993"/>
          <ac:spMkLst>
            <pc:docMk/>
            <pc:sldMk cId="490488949" sldId="2248"/>
            <ac:spMk id="3" creationId="{5249B7E3-ED2A-8714-B12A-27E93D54B954}"/>
          </ac:spMkLst>
        </pc:spChg>
        <pc:spChg chg="add del mod">
          <ac:chgData name="Marco Parenzan" userId="a83bbb23f3e251dc" providerId="LiveId" clId="{DA7E8AE0-63C7-43A1-8AFF-8196CD0A8064}" dt="2024-04-18T09:10:56.072" v="994" actId="6264"/>
          <ac:spMkLst>
            <pc:docMk/>
            <pc:sldMk cId="490488949" sldId="2248"/>
            <ac:spMk id="5" creationId="{153C363A-8202-42B2-ED29-E5575B04A0B9}"/>
          </ac:spMkLst>
        </pc:spChg>
        <pc:spChg chg="add del mod">
          <ac:chgData name="Marco Parenzan" userId="a83bbb23f3e251dc" providerId="LiveId" clId="{DA7E8AE0-63C7-43A1-8AFF-8196CD0A8064}" dt="2024-04-18T09:10:56.072" v="994" actId="6264"/>
          <ac:spMkLst>
            <pc:docMk/>
            <pc:sldMk cId="490488949" sldId="2248"/>
            <ac:spMk id="6" creationId="{2CEDA6D2-1612-1BBE-9267-FF5CD07102FD}"/>
          </ac:spMkLst>
        </pc:spChg>
        <pc:spChg chg="add del mod">
          <ac:chgData name="Marco Parenzan" userId="a83bbb23f3e251dc" providerId="LiveId" clId="{DA7E8AE0-63C7-43A1-8AFF-8196CD0A8064}" dt="2024-04-18T09:13:41.846" v="1045" actId="6264"/>
          <ac:spMkLst>
            <pc:docMk/>
            <pc:sldMk cId="490488949" sldId="2248"/>
            <ac:spMk id="7" creationId="{50CE3690-88E3-02A7-DDBC-D59600064CA7}"/>
          </ac:spMkLst>
        </pc:spChg>
        <pc:spChg chg="add del mod">
          <ac:chgData name="Marco Parenzan" userId="a83bbb23f3e251dc" providerId="LiveId" clId="{DA7E8AE0-63C7-43A1-8AFF-8196CD0A8064}" dt="2024-04-18T09:13:41.846" v="1045" actId="6264"/>
          <ac:spMkLst>
            <pc:docMk/>
            <pc:sldMk cId="490488949" sldId="2248"/>
            <ac:spMk id="8" creationId="{DAA92678-69FD-4FD6-1B4B-E4288324E42A}"/>
          </ac:spMkLst>
        </pc:spChg>
        <pc:spChg chg="add del mod">
          <ac:chgData name="Marco Parenzan" userId="a83bbb23f3e251dc" providerId="LiveId" clId="{DA7E8AE0-63C7-43A1-8AFF-8196CD0A8064}" dt="2024-04-18T09:14:04.604" v="1050" actId="6264"/>
          <ac:spMkLst>
            <pc:docMk/>
            <pc:sldMk cId="490488949" sldId="2248"/>
            <ac:spMk id="9" creationId="{BAB1CE82-449B-9886-CF00-8974F59910E0}"/>
          </ac:spMkLst>
        </pc:spChg>
        <pc:spChg chg="add del mod">
          <ac:chgData name="Marco Parenzan" userId="a83bbb23f3e251dc" providerId="LiveId" clId="{DA7E8AE0-63C7-43A1-8AFF-8196CD0A8064}" dt="2024-04-18T09:14:04.604" v="1050" actId="6264"/>
          <ac:spMkLst>
            <pc:docMk/>
            <pc:sldMk cId="490488949" sldId="2248"/>
            <ac:spMk id="10" creationId="{198242DE-5E25-2773-9014-03215A5AABA1}"/>
          </ac:spMkLst>
        </pc:spChg>
        <pc:graphicFrameChg chg="add mod ord modGraphic">
          <ac:chgData name="Marco Parenzan" userId="a83bbb23f3e251dc" providerId="LiveId" clId="{DA7E8AE0-63C7-43A1-8AFF-8196CD0A8064}" dt="2024-04-18T09:14:04.604" v="1050" actId="6264"/>
          <ac:graphicFrameMkLst>
            <pc:docMk/>
            <pc:sldMk cId="490488949" sldId="2248"/>
            <ac:graphicFrameMk id="4" creationId="{30D56A80-730F-8980-4004-3F0B601A1070}"/>
          </ac:graphicFrameMkLst>
        </pc:graphicFrameChg>
        <pc:picChg chg="add del mod">
          <ac:chgData name="Marco Parenzan" userId="a83bbb23f3e251dc" providerId="LiveId" clId="{DA7E8AE0-63C7-43A1-8AFF-8196CD0A8064}" dt="2024-04-18T09:18:34.814" v="1150" actId="21"/>
          <ac:picMkLst>
            <pc:docMk/>
            <pc:sldMk cId="490488949" sldId="2248"/>
            <ac:picMk id="11" creationId="{9DFC5B07-0820-67AA-E5D9-4D350068134A}"/>
          </ac:picMkLst>
        </pc:picChg>
      </pc:sldChg>
      <pc:sldChg chg="addSp delSp modSp new mod ord chgLayout">
        <pc:chgData name="Marco Parenzan" userId="a83bbb23f3e251dc" providerId="LiveId" clId="{DA7E8AE0-63C7-43A1-8AFF-8196CD0A8064}" dt="2024-04-18T09:23:57.133" v="1187" actId="6264"/>
        <pc:sldMkLst>
          <pc:docMk/>
          <pc:sldMk cId="3560748259" sldId="2249"/>
        </pc:sldMkLst>
        <pc:spChg chg="mod ord">
          <ac:chgData name="Marco Parenzan" userId="a83bbb23f3e251dc" providerId="LiveId" clId="{DA7E8AE0-63C7-43A1-8AFF-8196CD0A8064}" dt="2024-04-18T09:23:57.133" v="1187" actId="6264"/>
          <ac:spMkLst>
            <pc:docMk/>
            <pc:sldMk cId="3560748259" sldId="2249"/>
            <ac:spMk id="2" creationId="{C40986BE-CDFD-8A9D-A2E2-801A68E87CB7}"/>
          </ac:spMkLst>
        </pc:spChg>
        <pc:spChg chg="del">
          <ac:chgData name="Marco Parenzan" userId="a83bbb23f3e251dc" providerId="LiveId" clId="{DA7E8AE0-63C7-43A1-8AFF-8196CD0A8064}" dt="2024-04-18T09:12:10.322" v="1024"/>
          <ac:spMkLst>
            <pc:docMk/>
            <pc:sldMk cId="3560748259" sldId="2249"/>
            <ac:spMk id="3" creationId="{E55844A1-295F-EC89-2172-E9C71170A7CD}"/>
          </ac:spMkLst>
        </pc:spChg>
        <pc:spChg chg="add del mod">
          <ac:chgData name="Marco Parenzan" userId="a83bbb23f3e251dc" providerId="LiveId" clId="{DA7E8AE0-63C7-43A1-8AFF-8196CD0A8064}" dt="2024-04-18T09:13:03.051" v="1029"/>
          <ac:spMkLst>
            <pc:docMk/>
            <pc:sldMk cId="3560748259" sldId="2249"/>
            <ac:spMk id="6" creationId="{068A76F0-6FC4-BC2C-BCE8-9169C359459C}"/>
          </ac:spMkLst>
        </pc:spChg>
        <pc:spChg chg="add del mod">
          <ac:chgData name="Marco Parenzan" userId="a83bbb23f3e251dc" providerId="LiveId" clId="{DA7E8AE0-63C7-43A1-8AFF-8196CD0A8064}" dt="2024-04-18T09:13:09.650" v="1031" actId="6264"/>
          <ac:spMkLst>
            <pc:docMk/>
            <pc:sldMk cId="3560748259" sldId="2249"/>
            <ac:spMk id="8" creationId="{00073A35-71C6-745C-B452-DA80F6F0863B}"/>
          </ac:spMkLst>
        </pc:spChg>
        <pc:spChg chg="add del mod">
          <ac:chgData name="Marco Parenzan" userId="a83bbb23f3e251dc" providerId="LiveId" clId="{DA7E8AE0-63C7-43A1-8AFF-8196CD0A8064}" dt="2024-04-18T09:13:09.650" v="1031" actId="6264"/>
          <ac:spMkLst>
            <pc:docMk/>
            <pc:sldMk cId="3560748259" sldId="2249"/>
            <ac:spMk id="9" creationId="{37863A66-D0FC-89DF-7E69-B8EF39AF0D8F}"/>
          </ac:spMkLst>
        </pc:spChg>
        <pc:spChg chg="add del mod">
          <ac:chgData name="Marco Parenzan" userId="a83bbb23f3e251dc" providerId="LiveId" clId="{DA7E8AE0-63C7-43A1-8AFF-8196CD0A8064}" dt="2024-04-18T09:23:57.133" v="1187" actId="6264"/>
          <ac:spMkLst>
            <pc:docMk/>
            <pc:sldMk cId="3560748259" sldId="2249"/>
            <ac:spMk id="10" creationId="{CB60D063-7AD7-B8E0-31CC-A9494E3F0544}"/>
          </ac:spMkLst>
        </pc:spChg>
        <pc:spChg chg="add del mod">
          <ac:chgData name="Marco Parenzan" userId="a83bbb23f3e251dc" providerId="LiveId" clId="{DA7E8AE0-63C7-43A1-8AFF-8196CD0A8064}" dt="2024-04-18T09:23:57.133" v="1187" actId="6264"/>
          <ac:spMkLst>
            <pc:docMk/>
            <pc:sldMk cId="3560748259" sldId="2249"/>
            <ac:spMk id="11" creationId="{0A182F84-5F41-EF2D-471F-84666A8F75B8}"/>
          </ac:spMkLst>
        </pc:spChg>
        <pc:graphicFrameChg chg="add del mod modGraphic">
          <ac:chgData name="Marco Parenzan" userId="a83bbb23f3e251dc" providerId="LiveId" clId="{DA7E8AE0-63C7-43A1-8AFF-8196CD0A8064}" dt="2024-04-18T09:13:00.672" v="1028" actId="478"/>
          <ac:graphicFrameMkLst>
            <pc:docMk/>
            <pc:sldMk cId="3560748259" sldId="2249"/>
            <ac:graphicFrameMk id="4" creationId="{4930DB58-0209-2406-AC1A-CF0176C7AF5B}"/>
          </ac:graphicFrameMkLst>
        </pc:graphicFrameChg>
        <pc:graphicFrameChg chg="add mod ord modGraphic">
          <ac:chgData name="Marco Parenzan" userId="a83bbb23f3e251dc" providerId="LiveId" clId="{DA7E8AE0-63C7-43A1-8AFF-8196CD0A8064}" dt="2024-04-18T09:23:57.133" v="1187" actId="6264"/>
          <ac:graphicFrameMkLst>
            <pc:docMk/>
            <pc:sldMk cId="3560748259" sldId="2249"/>
            <ac:graphicFrameMk id="7" creationId="{B91A2714-6529-52DF-A86D-DF955663A736}"/>
          </ac:graphicFrameMkLst>
        </pc:graphicFrameChg>
      </pc:sldChg>
      <pc:sldChg chg="addSp delSp modSp new mod ord">
        <pc:chgData name="Marco Parenzan" userId="a83bbb23f3e251dc" providerId="LiveId" clId="{DA7E8AE0-63C7-43A1-8AFF-8196CD0A8064}" dt="2024-04-18T09:17:43.383" v="1100"/>
        <pc:sldMkLst>
          <pc:docMk/>
          <pc:sldMk cId="2277906204" sldId="2250"/>
        </pc:sldMkLst>
        <pc:spChg chg="mod">
          <ac:chgData name="Marco Parenzan" userId="a83bbb23f3e251dc" providerId="LiveId" clId="{DA7E8AE0-63C7-43A1-8AFF-8196CD0A8064}" dt="2024-04-18T09:15:28.740" v="1076" actId="20577"/>
          <ac:spMkLst>
            <pc:docMk/>
            <pc:sldMk cId="2277906204" sldId="2250"/>
            <ac:spMk id="2" creationId="{605E311D-88BF-9729-06BD-A8E186B2A83B}"/>
          </ac:spMkLst>
        </pc:spChg>
        <pc:spChg chg="del">
          <ac:chgData name="Marco Parenzan" userId="a83bbb23f3e251dc" providerId="LiveId" clId="{DA7E8AE0-63C7-43A1-8AFF-8196CD0A8064}" dt="2024-04-18T09:15:30.858" v="1077"/>
          <ac:spMkLst>
            <pc:docMk/>
            <pc:sldMk cId="2277906204" sldId="2250"/>
            <ac:spMk id="3" creationId="{483E10EE-F97E-3686-855B-F6F0458B70D4}"/>
          </ac:spMkLst>
        </pc:spChg>
        <pc:picChg chg="add mod">
          <ac:chgData name="Marco Parenzan" userId="a83bbb23f3e251dc" providerId="LiveId" clId="{DA7E8AE0-63C7-43A1-8AFF-8196CD0A8064}" dt="2024-04-18T09:15:30.858" v="1077"/>
          <ac:picMkLst>
            <pc:docMk/>
            <pc:sldMk cId="2277906204" sldId="2250"/>
            <ac:picMk id="3074" creationId="{3B092BB7-8C24-80CB-0CAF-30D0E820A69D}"/>
          </ac:picMkLst>
        </pc:picChg>
      </pc:sldChg>
      <pc:sldChg chg="addSp delSp modSp new mod modClrScheme chgLayout">
        <pc:chgData name="Marco Parenzan" userId="a83bbb23f3e251dc" providerId="LiveId" clId="{DA7E8AE0-63C7-43A1-8AFF-8196CD0A8064}" dt="2024-04-18T09:16:04.900" v="1083" actId="6264"/>
        <pc:sldMkLst>
          <pc:docMk/>
          <pc:sldMk cId="750663024" sldId="2251"/>
        </pc:sldMkLst>
        <pc:spChg chg="del mod ord">
          <ac:chgData name="Marco Parenzan" userId="a83bbb23f3e251dc" providerId="LiveId" clId="{DA7E8AE0-63C7-43A1-8AFF-8196CD0A8064}" dt="2024-04-18T09:16:01.412" v="1080" actId="700"/>
          <ac:spMkLst>
            <pc:docMk/>
            <pc:sldMk cId="750663024" sldId="2251"/>
            <ac:spMk id="2" creationId="{54EBF894-6EE9-822D-40C7-B22468D9D231}"/>
          </ac:spMkLst>
        </pc:spChg>
        <pc:spChg chg="del mod ord">
          <ac:chgData name="Marco Parenzan" userId="a83bbb23f3e251dc" providerId="LiveId" clId="{DA7E8AE0-63C7-43A1-8AFF-8196CD0A8064}" dt="2024-04-18T09:16:01.412" v="1080" actId="700"/>
          <ac:spMkLst>
            <pc:docMk/>
            <pc:sldMk cId="750663024" sldId="2251"/>
            <ac:spMk id="3" creationId="{4C0BBB30-A448-5880-93C6-7218E60B24E2}"/>
          </ac:spMkLst>
        </pc:spChg>
        <pc:spChg chg="add mod ord">
          <ac:chgData name="Marco Parenzan" userId="a83bbb23f3e251dc" providerId="LiveId" clId="{DA7E8AE0-63C7-43A1-8AFF-8196CD0A8064}" dt="2024-04-18T09:16:04.900" v="1083" actId="6264"/>
          <ac:spMkLst>
            <pc:docMk/>
            <pc:sldMk cId="750663024" sldId="2251"/>
            <ac:spMk id="4" creationId="{0F49B9F0-8920-0F20-04FC-090B594CFC14}"/>
          </ac:spMkLst>
        </pc:spChg>
        <pc:spChg chg="add del mod ord">
          <ac:chgData name="Marco Parenzan" userId="a83bbb23f3e251dc" providerId="LiveId" clId="{DA7E8AE0-63C7-43A1-8AFF-8196CD0A8064}" dt="2024-04-18T09:16:04.900" v="1083" actId="6264"/>
          <ac:spMkLst>
            <pc:docMk/>
            <pc:sldMk cId="750663024" sldId="2251"/>
            <ac:spMk id="5" creationId="{81A8C05D-5310-3144-88B7-832F988D9A02}"/>
          </ac:spMkLst>
        </pc:spChg>
        <pc:spChg chg="add del mod">
          <ac:chgData name="Marco Parenzan" userId="a83bbb23f3e251dc" providerId="LiveId" clId="{DA7E8AE0-63C7-43A1-8AFF-8196CD0A8064}" dt="2024-04-18T09:16:04.900" v="1083" actId="6264"/>
          <ac:spMkLst>
            <pc:docMk/>
            <pc:sldMk cId="750663024" sldId="2251"/>
            <ac:spMk id="6" creationId="{4C7E3FCE-3662-6410-C2D4-467AEB75D8BC}"/>
          </ac:spMkLst>
        </pc:spChg>
        <pc:spChg chg="add mod ord">
          <ac:chgData name="Marco Parenzan" userId="a83bbb23f3e251dc" providerId="LiveId" clId="{DA7E8AE0-63C7-43A1-8AFF-8196CD0A8064}" dt="2024-04-18T09:16:04.900" v="1083" actId="6264"/>
          <ac:spMkLst>
            <pc:docMk/>
            <pc:sldMk cId="750663024" sldId="2251"/>
            <ac:spMk id="7" creationId="{F2AF088A-4086-1023-07E8-F5A3D7BFBAA7}"/>
          </ac:spMkLst>
        </pc:spChg>
      </pc:sldChg>
      <pc:sldChg chg="addSp delSp modSp new mod modClrScheme chgLayout">
        <pc:chgData name="Marco Parenzan" userId="a83bbb23f3e251dc" providerId="LiveId" clId="{DA7E8AE0-63C7-43A1-8AFF-8196CD0A8064}" dt="2024-04-18T09:21:46.624" v="1180" actId="20577"/>
        <pc:sldMkLst>
          <pc:docMk/>
          <pc:sldMk cId="2746535923" sldId="2252"/>
        </pc:sldMkLst>
        <pc:spChg chg="mod ord">
          <ac:chgData name="Marco Parenzan" userId="a83bbb23f3e251dc" providerId="LiveId" clId="{DA7E8AE0-63C7-43A1-8AFF-8196CD0A8064}" dt="2024-04-18T09:18:30.368" v="1146" actId="700"/>
          <ac:spMkLst>
            <pc:docMk/>
            <pc:sldMk cId="2746535923" sldId="2252"/>
            <ac:spMk id="2" creationId="{6E96FFCA-9F9A-9921-6334-A0784A73B178}"/>
          </ac:spMkLst>
        </pc:spChg>
        <pc:spChg chg="mod ord">
          <ac:chgData name="Marco Parenzan" userId="a83bbb23f3e251dc" providerId="LiveId" clId="{DA7E8AE0-63C7-43A1-8AFF-8196CD0A8064}" dt="2024-04-18T09:19:32.558" v="1155" actId="27636"/>
          <ac:spMkLst>
            <pc:docMk/>
            <pc:sldMk cId="2746535923" sldId="2252"/>
            <ac:spMk id="3" creationId="{9ED1EEA8-FDE7-C2AC-ADF4-C57368A23F79}"/>
          </ac:spMkLst>
        </pc:spChg>
        <pc:spChg chg="add del mod ord">
          <ac:chgData name="Marco Parenzan" userId="a83bbb23f3e251dc" providerId="LiveId" clId="{DA7E8AE0-63C7-43A1-8AFF-8196CD0A8064}" dt="2024-04-18T09:18:32.004" v="1149"/>
          <ac:spMkLst>
            <pc:docMk/>
            <pc:sldMk cId="2746535923" sldId="2252"/>
            <ac:spMk id="4" creationId="{ED7A5615-B505-8538-082F-1CC0653E9E06}"/>
          </ac:spMkLst>
        </pc:spChg>
        <pc:spChg chg="add mod">
          <ac:chgData name="Marco Parenzan" userId="a83bbb23f3e251dc" providerId="LiveId" clId="{DA7E8AE0-63C7-43A1-8AFF-8196CD0A8064}" dt="2024-04-18T09:21:46.624" v="1180" actId="20577"/>
          <ac:spMkLst>
            <pc:docMk/>
            <pc:sldMk cId="2746535923" sldId="2252"/>
            <ac:spMk id="7" creationId="{B0E2D676-B122-C8DB-DCCC-80379D359147}"/>
          </ac:spMkLst>
        </pc:spChg>
        <pc:picChg chg="add mod">
          <ac:chgData name="Marco Parenzan" userId="a83bbb23f3e251dc" providerId="LiveId" clId="{DA7E8AE0-63C7-43A1-8AFF-8196CD0A8064}" dt="2024-04-18T09:18:32.004" v="1149"/>
          <ac:picMkLst>
            <pc:docMk/>
            <pc:sldMk cId="2746535923" sldId="2252"/>
            <ac:picMk id="5" creationId="{A3DB1A50-3AE9-6BD3-E9AB-AD211C02FD9F}"/>
          </ac:picMkLst>
        </pc:picChg>
        <pc:picChg chg="add del">
          <ac:chgData name="Marco Parenzan" userId="a83bbb23f3e251dc" providerId="LiveId" clId="{DA7E8AE0-63C7-43A1-8AFF-8196CD0A8064}" dt="2024-04-18T09:18:27.461" v="1145" actId="21"/>
          <ac:picMkLst>
            <pc:docMk/>
            <pc:sldMk cId="2746535923" sldId="2252"/>
            <ac:picMk id="4098" creationId="{A3DB1A50-3AE9-6BD3-E9AB-AD211C02FD9F}"/>
          </ac:picMkLst>
        </pc:picChg>
      </pc:sldChg>
      <pc:sldChg chg="addSp delSp modSp new mod modClrScheme chgLayout">
        <pc:chgData name="Marco Parenzan" userId="a83bbb23f3e251dc" providerId="LiveId" clId="{DA7E8AE0-63C7-43A1-8AFF-8196CD0A8064}" dt="2024-04-18T09:22:17.874" v="1183" actId="20577"/>
        <pc:sldMkLst>
          <pc:docMk/>
          <pc:sldMk cId="3616401691" sldId="2253"/>
        </pc:sldMkLst>
        <pc:spChg chg="mod ord">
          <ac:chgData name="Marco Parenzan" userId="a83bbb23f3e251dc" providerId="LiveId" clId="{DA7E8AE0-63C7-43A1-8AFF-8196CD0A8064}" dt="2024-04-18T09:18:46.206" v="1151" actId="700"/>
          <ac:spMkLst>
            <pc:docMk/>
            <pc:sldMk cId="3616401691" sldId="2253"/>
            <ac:spMk id="2" creationId="{1E7C4295-3628-4C67-FB98-2D494B481CA1}"/>
          </ac:spMkLst>
        </pc:spChg>
        <pc:spChg chg="mod ord">
          <ac:chgData name="Marco Parenzan" userId="a83bbb23f3e251dc" providerId="LiveId" clId="{DA7E8AE0-63C7-43A1-8AFF-8196CD0A8064}" dt="2024-04-18T09:19:42.885" v="1156" actId="27636"/>
          <ac:spMkLst>
            <pc:docMk/>
            <pc:sldMk cId="3616401691" sldId="2253"/>
            <ac:spMk id="3" creationId="{546E0CCA-66BE-AC08-1DC7-65482FF05692}"/>
          </ac:spMkLst>
        </pc:spChg>
        <pc:spChg chg="add del mod ord">
          <ac:chgData name="Marco Parenzan" userId="a83bbb23f3e251dc" providerId="LiveId" clId="{DA7E8AE0-63C7-43A1-8AFF-8196CD0A8064}" dt="2024-04-18T09:18:47.567" v="1154"/>
          <ac:spMkLst>
            <pc:docMk/>
            <pc:sldMk cId="3616401691" sldId="2253"/>
            <ac:spMk id="4" creationId="{CC3D2E0B-FC07-91BD-D368-E8FCADCC7A42}"/>
          </ac:spMkLst>
        </pc:spChg>
        <pc:spChg chg="add mod">
          <ac:chgData name="Marco Parenzan" userId="a83bbb23f3e251dc" providerId="LiveId" clId="{DA7E8AE0-63C7-43A1-8AFF-8196CD0A8064}" dt="2024-04-18T09:22:17.874" v="1183" actId="20577"/>
          <ac:spMkLst>
            <pc:docMk/>
            <pc:sldMk cId="3616401691" sldId="2253"/>
            <ac:spMk id="5" creationId="{5BE49B4C-84F7-F765-7971-7C0934B9466C}"/>
          </ac:spMkLst>
        </pc:spChg>
        <pc:picChg chg="add mod">
          <ac:chgData name="Marco Parenzan" userId="a83bbb23f3e251dc" providerId="LiveId" clId="{DA7E8AE0-63C7-43A1-8AFF-8196CD0A8064}" dt="2024-04-18T09:18:47.567" v="1154"/>
          <ac:picMkLst>
            <pc:docMk/>
            <pc:sldMk cId="3616401691" sldId="2253"/>
            <ac:picMk id="11" creationId="{9DFC5B07-0820-67AA-E5D9-4D350068134A}"/>
          </ac:picMkLst>
        </pc:picChg>
      </pc:sldChg>
      <pc:sldChg chg="addSp delSp modSp new mod chgLayout">
        <pc:chgData name="Marco Parenzan" userId="a83bbb23f3e251dc" providerId="LiveId" clId="{DA7E8AE0-63C7-43A1-8AFF-8196CD0A8064}" dt="2024-04-18T09:24:02.134" v="1188" actId="6264"/>
        <pc:sldMkLst>
          <pc:docMk/>
          <pc:sldMk cId="1314390327" sldId="2254"/>
        </pc:sldMkLst>
        <pc:spChg chg="mod ord">
          <ac:chgData name="Marco Parenzan" userId="a83bbb23f3e251dc" providerId="LiveId" clId="{DA7E8AE0-63C7-43A1-8AFF-8196CD0A8064}" dt="2024-04-18T09:24:02.134" v="1188" actId="6264"/>
          <ac:spMkLst>
            <pc:docMk/>
            <pc:sldMk cId="1314390327" sldId="2254"/>
            <ac:spMk id="2" creationId="{90F8EEFD-D431-26AE-A9D0-D6CD9AAD1344}"/>
          </ac:spMkLst>
        </pc:spChg>
        <pc:spChg chg="mod ord">
          <ac:chgData name="Marco Parenzan" userId="a83bbb23f3e251dc" providerId="LiveId" clId="{DA7E8AE0-63C7-43A1-8AFF-8196CD0A8064}" dt="2024-04-18T09:24:02.134" v="1188" actId="6264"/>
          <ac:spMkLst>
            <pc:docMk/>
            <pc:sldMk cId="1314390327" sldId="2254"/>
            <ac:spMk id="3" creationId="{D228F4AE-F134-A24B-D7F7-15ED41E2685C}"/>
          </ac:spMkLst>
        </pc:spChg>
        <pc:spChg chg="add del mod">
          <ac:chgData name="Marco Parenzan" userId="a83bbb23f3e251dc" providerId="LiveId" clId="{DA7E8AE0-63C7-43A1-8AFF-8196CD0A8064}" dt="2024-04-18T09:24:02.134" v="1188" actId="6264"/>
          <ac:spMkLst>
            <pc:docMk/>
            <pc:sldMk cId="1314390327" sldId="2254"/>
            <ac:spMk id="4" creationId="{C36AA9B8-3FD2-741C-A04D-99A2BF29BF97}"/>
          </ac:spMkLst>
        </pc:spChg>
        <pc:spChg chg="add del mod">
          <ac:chgData name="Marco Parenzan" userId="a83bbb23f3e251dc" providerId="LiveId" clId="{DA7E8AE0-63C7-43A1-8AFF-8196CD0A8064}" dt="2024-04-18T09:24:02.134" v="1188" actId="6264"/>
          <ac:spMkLst>
            <pc:docMk/>
            <pc:sldMk cId="1314390327" sldId="2254"/>
            <ac:spMk id="5" creationId="{D8A2D52B-AE23-AFB7-8A65-0BF260CFF5EF}"/>
          </ac:spMkLst>
        </pc:spChg>
      </pc:sldChg>
      <pc:sldChg chg="addSp delSp modSp new mod chgLayout">
        <pc:chgData name="Marco Parenzan" userId="a83bbb23f3e251dc" providerId="LiveId" clId="{DA7E8AE0-63C7-43A1-8AFF-8196CD0A8064}" dt="2024-04-18T09:24:05.073" v="1189" actId="6264"/>
        <pc:sldMkLst>
          <pc:docMk/>
          <pc:sldMk cId="435824974" sldId="2255"/>
        </pc:sldMkLst>
        <pc:spChg chg="mod ord">
          <ac:chgData name="Marco Parenzan" userId="a83bbb23f3e251dc" providerId="LiveId" clId="{DA7E8AE0-63C7-43A1-8AFF-8196CD0A8064}" dt="2024-04-18T09:24:05.073" v="1189" actId="6264"/>
          <ac:spMkLst>
            <pc:docMk/>
            <pc:sldMk cId="435824974" sldId="2255"/>
            <ac:spMk id="2" creationId="{C682397B-53E0-39CC-6BD4-4B5133E7809F}"/>
          </ac:spMkLst>
        </pc:spChg>
        <pc:spChg chg="mod ord">
          <ac:chgData name="Marco Parenzan" userId="a83bbb23f3e251dc" providerId="LiveId" clId="{DA7E8AE0-63C7-43A1-8AFF-8196CD0A8064}" dt="2024-04-18T09:24:05.073" v="1189" actId="6264"/>
          <ac:spMkLst>
            <pc:docMk/>
            <pc:sldMk cId="435824974" sldId="2255"/>
            <ac:spMk id="3" creationId="{3BC05DB1-4B9C-A317-9E53-CBCEC6BA33C6}"/>
          </ac:spMkLst>
        </pc:spChg>
        <pc:spChg chg="add del mod">
          <ac:chgData name="Marco Parenzan" userId="a83bbb23f3e251dc" providerId="LiveId" clId="{DA7E8AE0-63C7-43A1-8AFF-8196CD0A8064}" dt="2024-04-18T09:24:05.073" v="1189" actId="6264"/>
          <ac:spMkLst>
            <pc:docMk/>
            <pc:sldMk cId="435824974" sldId="2255"/>
            <ac:spMk id="4" creationId="{0B17983B-A17F-5ECC-5758-84EB7A5DAC37}"/>
          </ac:spMkLst>
        </pc:spChg>
        <pc:spChg chg="add del mod">
          <ac:chgData name="Marco Parenzan" userId="a83bbb23f3e251dc" providerId="LiveId" clId="{DA7E8AE0-63C7-43A1-8AFF-8196CD0A8064}" dt="2024-04-18T09:24:05.073" v="1189" actId="6264"/>
          <ac:spMkLst>
            <pc:docMk/>
            <pc:sldMk cId="435824974" sldId="2255"/>
            <ac:spMk id="5" creationId="{52A05C94-6EC1-0260-83E3-6936D944F7B9}"/>
          </ac:spMkLst>
        </pc:spChg>
      </pc:sldChg>
      <pc:sldChg chg="add">
        <pc:chgData name="Marco Parenzan" userId="a83bbb23f3e251dc" providerId="LiveId" clId="{DA7E8AE0-63C7-43A1-8AFF-8196CD0A8064}" dt="2024-04-18T09:39:48.783" v="1208"/>
        <pc:sldMkLst>
          <pc:docMk/>
          <pc:sldMk cId="769872003" sldId="2387"/>
        </pc:sldMkLst>
      </pc:sldChg>
      <pc:sldChg chg="add">
        <pc:chgData name="Marco Parenzan" userId="a83bbb23f3e251dc" providerId="LiveId" clId="{DA7E8AE0-63C7-43A1-8AFF-8196CD0A8064}" dt="2024-04-18T09:39:48.783" v="1208"/>
        <pc:sldMkLst>
          <pc:docMk/>
          <pc:sldMk cId="748672554" sldId="2076138148"/>
        </pc:sldMkLst>
      </pc:sldChg>
      <pc:sldChg chg="add">
        <pc:chgData name="Marco Parenzan" userId="a83bbb23f3e251dc" providerId="LiveId" clId="{DA7E8AE0-63C7-43A1-8AFF-8196CD0A8064}" dt="2024-04-18T09:39:48.783" v="1208"/>
        <pc:sldMkLst>
          <pc:docMk/>
          <pc:sldMk cId="466070564" sldId="2076138149"/>
        </pc:sldMkLst>
      </pc:sldChg>
      <pc:sldChg chg="add">
        <pc:chgData name="Marco Parenzan" userId="a83bbb23f3e251dc" providerId="LiveId" clId="{DA7E8AE0-63C7-43A1-8AFF-8196CD0A8064}" dt="2024-04-18T09:38:47.192" v="1207"/>
        <pc:sldMkLst>
          <pc:docMk/>
          <pc:sldMk cId="4099767852" sldId="2076138159"/>
        </pc:sldMkLst>
      </pc:sldChg>
      <pc:sldChg chg="add">
        <pc:chgData name="Marco Parenzan" userId="a83bbb23f3e251dc" providerId="LiveId" clId="{DA7E8AE0-63C7-43A1-8AFF-8196CD0A8064}" dt="2024-04-18T09:39:48.783" v="1208"/>
        <pc:sldMkLst>
          <pc:docMk/>
          <pc:sldMk cId="2635669042" sldId="2076138160"/>
        </pc:sldMkLst>
      </pc:sldChg>
      <pc:sldChg chg="add">
        <pc:chgData name="Marco Parenzan" userId="a83bbb23f3e251dc" providerId="LiveId" clId="{DA7E8AE0-63C7-43A1-8AFF-8196CD0A8064}" dt="2024-04-18T09:37:21.605" v="1206"/>
        <pc:sldMkLst>
          <pc:docMk/>
          <pc:sldMk cId="3800580375" sldId="2147309227"/>
        </pc:sldMkLst>
      </pc:sldChg>
      <pc:sldChg chg="add">
        <pc:chgData name="Marco Parenzan" userId="a83bbb23f3e251dc" providerId="LiveId" clId="{DA7E8AE0-63C7-43A1-8AFF-8196CD0A8064}" dt="2024-04-18T09:37:21.605" v="1206"/>
        <pc:sldMkLst>
          <pc:docMk/>
          <pc:sldMk cId="1941441867" sldId="2147309265"/>
        </pc:sldMkLst>
      </pc:sldChg>
      <pc:sldChg chg="add">
        <pc:chgData name="Marco Parenzan" userId="a83bbb23f3e251dc" providerId="LiveId" clId="{DA7E8AE0-63C7-43A1-8AFF-8196CD0A8064}" dt="2024-04-18T09:36:20.789" v="1204"/>
        <pc:sldMkLst>
          <pc:docMk/>
          <pc:sldMk cId="3321580060" sldId="2147479116"/>
        </pc:sldMkLst>
      </pc:sldChg>
      <pc:sldChg chg="add">
        <pc:chgData name="Marco Parenzan" userId="a83bbb23f3e251dc" providerId="LiveId" clId="{DA7E8AE0-63C7-43A1-8AFF-8196CD0A8064}" dt="2024-04-18T09:36:20.789" v="1204"/>
        <pc:sldMkLst>
          <pc:docMk/>
          <pc:sldMk cId="3453166227" sldId="2147479140"/>
        </pc:sldMkLst>
      </pc:sldChg>
      <pc:sldChg chg="addSp delSp modSp add mod modClrScheme chgLayout">
        <pc:chgData name="Marco Parenzan" userId="a83bbb23f3e251dc" providerId="LiveId" clId="{DA7E8AE0-63C7-43A1-8AFF-8196CD0A8064}" dt="2024-04-18T09:40:46.667" v="1230" actId="20577"/>
        <pc:sldMkLst>
          <pc:docMk/>
          <pc:sldMk cId="3260874205" sldId="2147479141"/>
        </pc:sldMkLst>
        <pc:spChg chg="mod ord">
          <ac:chgData name="Marco Parenzan" userId="a83bbb23f3e251dc" providerId="LiveId" clId="{DA7E8AE0-63C7-43A1-8AFF-8196CD0A8064}" dt="2024-04-18T09:40:46.667" v="1230" actId="20577"/>
          <ac:spMkLst>
            <pc:docMk/>
            <pc:sldMk cId="3260874205" sldId="2147479141"/>
            <ac:spMk id="2" creationId="{F442009A-99D0-47B8-499D-5793C5A67DA0}"/>
          </ac:spMkLst>
        </pc:spChg>
        <pc:spChg chg="del mod ord">
          <ac:chgData name="Marco Parenzan" userId="a83bbb23f3e251dc" providerId="LiveId" clId="{DA7E8AE0-63C7-43A1-8AFF-8196CD0A8064}" dt="2024-04-18T09:40:40.423" v="1214" actId="700"/>
          <ac:spMkLst>
            <pc:docMk/>
            <pc:sldMk cId="3260874205" sldId="2147479141"/>
            <ac:spMk id="3" creationId="{DE245A16-607D-994A-61D0-05EE455C0F37}"/>
          </ac:spMkLst>
        </pc:spChg>
        <pc:spChg chg="add mod ord">
          <ac:chgData name="Marco Parenzan" userId="a83bbb23f3e251dc" providerId="LiveId" clId="{DA7E8AE0-63C7-43A1-8AFF-8196CD0A8064}" dt="2024-04-18T09:40:40.423" v="1214" actId="700"/>
          <ac:spMkLst>
            <pc:docMk/>
            <pc:sldMk cId="3260874205" sldId="2147479141"/>
            <ac:spMk id="4" creationId="{F43CBA75-74CC-1403-ADC1-0740B6CEA8F1}"/>
          </ac:spMkLst>
        </pc:spChg>
      </pc:sldChg>
      <pc:sldMasterChg chg="delSldLayout modSldLayout sldLayoutOrd">
        <pc:chgData name="Marco Parenzan" userId="a83bbb23f3e251dc" providerId="LiveId" clId="{DA7E8AE0-63C7-43A1-8AFF-8196CD0A8064}" dt="2024-04-18T00:43:30.341" v="811" actId="18676"/>
        <pc:sldMasterMkLst>
          <pc:docMk/>
          <pc:sldMasterMk cId="3901749198" sldId="2147483648"/>
        </pc:sldMasterMkLst>
        <pc:sldLayoutChg chg="modSp mod ord">
          <pc:chgData name="Marco Parenzan" userId="a83bbb23f3e251dc" providerId="LiveId" clId="{DA7E8AE0-63C7-43A1-8AFF-8196CD0A8064}" dt="2024-04-17T19:57:52.640" v="187" actId="207"/>
          <pc:sldLayoutMkLst>
            <pc:docMk/>
            <pc:sldMasterMk cId="3901749198" sldId="2147483648"/>
            <pc:sldLayoutMk cId="3267497640" sldId="2147483661"/>
          </pc:sldLayoutMkLst>
          <pc:spChg chg="mod">
            <ac:chgData name="Marco Parenzan" userId="a83bbb23f3e251dc" providerId="LiveId" clId="{DA7E8AE0-63C7-43A1-8AFF-8196CD0A8064}" dt="2024-04-17T19:57:52.640" v="187" actId="207"/>
            <ac:spMkLst>
              <pc:docMk/>
              <pc:sldMasterMk cId="3901749198" sldId="2147483648"/>
              <pc:sldLayoutMk cId="3267497640" sldId="2147483661"/>
              <ac:spMk id="2" creationId="{DEC8A769-0733-E91B-A402-21DD319B4E9C}"/>
            </ac:spMkLst>
          </pc:spChg>
        </pc:sldLayoutChg>
        <pc:sldLayoutChg chg="del">
          <pc:chgData name="Marco Parenzan" userId="a83bbb23f3e251dc" providerId="LiveId" clId="{DA7E8AE0-63C7-43A1-8AFF-8196CD0A8064}" dt="2024-04-18T00:43:30.341" v="811" actId="18676"/>
          <pc:sldLayoutMkLst>
            <pc:docMk/>
            <pc:sldMasterMk cId="3901749198" sldId="2147483648"/>
            <pc:sldLayoutMk cId="323636181" sldId="2147483666"/>
          </pc:sldLayoutMkLst>
        </pc:sldLayoutChg>
        <pc:sldLayoutChg chg="del">
          <pc:chgData name="Marco Parenzan" userId="a83bbb23f3e251dc" providerId="LiveId" clId="{DA7E8AE0-63C7-43A1-8AFF-8196CD0A8064}" dt="2024-04-17T23:35:41.498" v="708" actId="47"/>
          <pc:sldLayoutMkLst>
            <pc:docMk/>
            <pc:sldMasterMk cId="3901749198" sldId="2147483648"/>
            <pc:sldLayoutMk cId="675724749" sldId="2147483667"/>
          </pc:sldLayoutMkLst>
        </pc:sldLayoutChg>
        <pc:sldLayoutChg chg="del">
          <pc:chgData name="Marco Parenzan" userId="a83bbb23f3e251dc" providerId="LiveId" clId="{DA7E8AE0-63C7-43A1-8AFF-8196CD0A8064}" dt="2024-04-18T00:43:30.341" v="811" actId="18676"/>
          <pc:sldLayoutMkLst>
            <pc:docMk/>
            <pc:sldMasterMk cId="3901749198" sldId="2147483648"/>
            <pc:sldLayoutMk cId="777346904" sldId="2147483668"/>
          </pc:sldLayoutMkLst>
        </pc:sldLayoutChg>
      </pc:sldMasterChg>
      <pc:sldMasterChg chg="sldLayoutOrd">
        <pc:chgData name="Marco Parenzan" userId="a83bbb23f3e251dc" providerId="LiveId" clId="{DA7E8AE0-63C7-43A1-8AFF-8196CD0A8064}" dt="2024-04-17T19:57:47.007" v="186" actId="20578"/>
        <pc:sldMasterMkLst>
          <pc:docMk/>
          <pc:sldMasterMk cId="1642139397" sldId="2147483656"/>
        </pc:sldMasterMkLst>
      </pc:sldMasterChg>
    </pc:docChg>
  </pc:docChgLst>
  <pc:docChgLst>
    <pc:chgData name="Marco Parenzan" userId="a83bbb23f3e251dc" providerId="LiveId" clId="{54BC9011-9572-449C-91E5-53FAAA5B4420}"/>
    <pc:docChg chg="custSel addSld delSld modSld delSection modSection">
      <pc:chgData name="Marco Parenzan" userId="a83bbb23f3e251dc" providerId="LiveId" clId="{54BC9011-9572-449C-91E5-53FAAA5B4420}" dt="2024-04-20T13:50:13.053" v="73" actId="20577"/>
      <pc:docMkLst>
        <pc:docMk/>
      </pc:docMkLst>
      <pc:sldChg chg="modSp mod">
        <pc:chgData name="Marco Parenzan" userId="a83bbb23f3e251dc" providerId="LiveId" clId="{54BC9011-9572-449C-91E5-53FAAA5B4420}" dt="2024-04-20T13:50:13.053" v="73" actId="20577"/>
        <pc:sldMkLst>
          <pc:docMk/>
          <pc:sldMk cId="375658392" sldId="256"/>
        </pc:sldMkLst>
        <pc:spChg chg="mod">
          <ac:chgData name="Marco Parenzan" userId="a83bbb23f3e251dc" providerId="LiveId" clId="{54BC9011-9572-449C-91E5-53FAAA5B4420}" dt="2024-04-20T13:50:13.053" v="73" actId="20577"/>
          <ac:spMkLst>
            <pc:docMk/>
            <pc:sldMk cId="375658392" sldId="256"/>
            <ac:spMk id="6" creationId="{0A4F96D6-AD6D-A3DB-1F81-619A10E1E56E}"/>
          </ac:spMkLst>
        </pc:spChg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2041264148" sldId="257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3319098885" sldId="258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3206460215" sldId="262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2987639824" sldId="263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3903118704" sldId="268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2858887459" sldId="269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3533422835" sldId="270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4017244788" sldId="271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595932856" sldId="272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958132770" sldId="273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2897775375" sldId="274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2523627231" sldId="275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3536895860" sldId="276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2080276276" sldId="277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4179517049" sldId="278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327852768" sldId="279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1152683036" sldId="280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3611748099" sldId="281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694520937" sldId="282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3797635150" sldId="283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3863109778" sldId="284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3900373994" sldId="285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3520829390" sldId="286"/>
        </pc:sldMkLst>
      </pc:sldChg>
      <pc:sldChg chg="modSp add mod modClrScheme chgLayout">
        <pc:chgData name="Marco Parenzan" userId="a83bbb23f3e251dc" providerId="LiveId" clId="{54BC9011-9572-449C-91E5-53FAAA5B4420}" dt="2024-04-18T21:08:10.321" v="13" actId="27636"/>
        <pc:sldMkLst>
          <pc:docMk/>
          <pc:sldMk cId="3133930346" sldId="329"/>
        </pc:sldMkLst>
        <pc:spChg chg="mod ord">
          <ac:chgData name="Marco Parenzan" userId="a83bbb23f3e251dc" providerId="LiveId" clId="{54BC9011-9572-449C-91E5-53FAAA5B4420}" dt="2024-04-18T21:08:10.321" v="13" actId="27636"/>
          <ac:spMkLst>
            <pc:docMk/>
            <pc:sldMk cId="3133930346" sldId="329"/>
            <ac:spMk id="2" creationId="{31B0279D-89F8-416F-EFF1-04491A14857D}"/>
          </ac:spMkLst>
        </pc:spChg>
        <pc:spChg chg="mod ord">
          <ac:chgData name="Marco Parenzan" userId="a83bbb23f3e251dc" providerId="LiveId" clId="{54BC9011-9572-449C-91E5-53FAAA5B4420}" dt="2024-04-18T21:08:10.301" v="12" actId="700"/>
          <ac:spMkLst>
            <pc:docMk/>
            <pc:sldMk cId="3133930346" sldId="329"/>
            <ac:spMk id="8" creationId="{9FF17A70-F5A7-DE23-6AF1-08A70816F9F7}"/>
          </ac:spMkLst>
        </pc:spChg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2237931171" sldId="331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2596161104" sldId="366"/>
        </pc:sldMkLst>
      </pc:sldChg>
      <pc:sldChg chg="modSp add mod modClrScheme chgLayout">
        <pc:chgData name="Marco Parenzan" userId="a83bbb23f3e251dc" providerId="LiveId" clId="{54BC9011-9572-449C-91E5-53FAAA5B4420}" dt="2024-04-18T21:09:33.280" v="29" actId="27636"/>
        <pc:sldMkLst>
          <pc:docMk/>
          <pc:sldMk cId="3546775416" sldId="687"/>
        </pc:sldMkLst>
        <pc:spChg chg="mod ord">
          <ac:chgData name="Marco Parenzan" userId="a83bbb23f3e251dc" providerId="LiveId" clId="{54BC9011-9572-449C-91E5-53FAAA5B4420}" dt="2024-04-18T21:09:33.251" v="28" actId="700"/>
          <ac:spMkLst>
            <pc:docMk/>
            <pc:sldMk cId="3546775416" sldId="687"/>
            <ac:spMk id="4" creationId="{BA585F5A-C0B8-D107-5455-EF8BFFFB1C47}"/>
          </ac:spMkLst>
        </pc:spChg>
        <pc:spChg chg="mod ord">
          <ac:chgData name="Marco Parenzan" userId="a83bbb23f3e251dc" providerId="LiveId" clId="{54BC9011-9572-449C-91E5-53FAAA5B4420}" dt="2024-04-18T21:09:33.280" v="29" actId="27636"/>
          <ac:spMkLst>
            <pc:docMk/>
            <pc:sldMk cId="3546775416" sldId="687"/>
            <ac:spMk id="5" creationId="{F7D92D4B-1117-5910-A46C-57305DE669D9}"/>
          </ac:spMkLst>
        </pc:spChg>
      </pc:sldChg>
      <pc:sldChg chg="modSp add mod modClrScheme chgLayout">
        <pc:chgData name="Marco Parenzan" userId="a83bbb23f3e251dc" providerId="LiveId" clId="{54BC9011-9572-449C-91E5-53FAAA5B4420}" dt="2024-04-18T21:09:47.431" v="32" actId="700"/>
        <pc:sldMkLst>
          <pc:docMk/>
          <pc:sldMk cId="1459475209" sldId="707"/>
        </pc:sldMkLst>
        <pc:spChg chg="mod ord">
          <ac:chgData name="Marco Parenzan" userId="a83bbb23f3e251dc" providerId="LiveId" clId="{54BC9011-9572-449C-91E5-53FAAA5B4420}" dt="2024-04-18T21:09:47.431" v="32" actId="700"/>
          <ac:spMkLst>
            <pc:docMk/>
            <pc:sldMk cId="1459475209" sldId="707"/>
            <ac:spMk id="4" creationId="{3AB67C4B-8E34-2B63-01DB-7C9591F0E873}"/>
          </ac:spMkLst>
        </pc:spChg>
        <pc:picChg chg="mod ord">
          <ac:chgData name="Marco Parenzan" userId="a83bbb23f3e251dc" providerId="LiveId" clId="{54BC9011-9572-449C-91E5-53FAAA5B4420}" dt="2024-04-18T21:09:47.431" v="32" actId="700"/>
          <ac:picMkLst>
            <pc:docMk/>
            <pc:sldMk cId="1459475209" sldId="707"/>
            <ac:picMk id="3074" creationId="{2F35D3DD-B1B8-BE70-7B92-CDDE4C85209F}"/>
          </ac:picMkLst>
        </pc:picChg>
      </pc:sldChg>
      <pc:sldChg chg="modSp add mod modClrScheme chgLayout">
        <pc:chgData name="Marco Parenzan" userId="a83bbb23f3e251dc" providerId="LiveId" clId="{54BC9011-9572-449C-91E5-53FAAA5B4420}" dt="2024-04-18T21:10:46.624" v="45" actId="700"/>
        <pc:sldMkLst>
          <pc:docMk/>
          <pc:sldMk cId="2441435742" sldId="712"/>
        </pc:sldMkLst>
        <pc:spChg chg="mod ord">
          <ac:chgData name="Marco Parenzan" userId="a83bbb23f3e251dc" providerId="LiveId" clId="{54BC9011-9572-449C-91E5-53FAAA5B4420}" dt="2024-04-18T21:10:46.624" v="45" actId="700"/>
          <ac:spMkLst>
            <pc:docMk/>
            <pc:sldMk cId="2441435742" sldId="712"/>
            <ac:spMk id="2" creationId="{3878AD09-F4A8-6E7F-C915-83B64E54E82D}"/>
          </ac:spMkLst>
        </pc:spChg>
        <pc:spChg chg="mod ord">
          <ac:chgData name="Marco Parenzan" userId="a83bbb23f3e251dc" providerId="LiveId" clId="{54BC9011-9572-449C-91E5-53FAAA5B4420}" dt="2024-04-18T21:10:46.624" v="45" actId="700"/>
          <ac:spMkLst>
            <pc:docMk/>
            <pc:sldMk cId="2441435742" sldId="712"/>
            <ac:spMk id="3" creationId="{5CFDA831-91EF-812A-2353-FB18DC80CBD0}"/>
          </ac:spMkLst>
        </pc:spChg>
        <pc:picChg chg="mod ord">
          <ac:chgData name="Marco Parenzan" userId="a83bbb23f3e251dc" providerId="LiveId" clId="{54BC9011-9572-449C-91E5-53FAAA5B4420}" dt="2024-04-18T21:10:46.624" v="45" actId="700"/>
          <ac:picMkLst>
            <pc:docMk/>
            <pc:sldMk cId="2441435742" sldId="712"/>
            <ac:picMk id="5" creationId="{112364F6-6AD4-DE36-2559-4A242FB8D8C3}"/>
          </ac:picMkLst>
        </pc:picChg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1793706927" sldId="1670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2207540985" sldId="1858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1287357105" sldId="1863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1680781305" sldId="1905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1760178011" sldId="1917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4045431391" sldId="1921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2604013537" sldId="1931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3461521467" sldId="1956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4064614729" sldId="1994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3254762391" sldId="2242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3705968199" sldId="2243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3793295044" sldId="2244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3066867950" sldId="2245"/>
        </pc:sldMkLst>
      </pc:sldChg>
      <pc:sldChg chg="del">
        <pc:chgData name="Marco Parenzan" userId="a83bbb23f3e251dc" providerId="LiveId" clId="{54BC9011-9572-449C-91E5-53FAAA5B4420}" dt="2024-04-20T13:46:16.747" v="51" actId="47"/>
        <pc:sldMkLst>
          <pc:docMk/>
          <pc:sldMk cId="1759768537" sldId="2246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1334507322" sldId="2247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490488949" sldId="2248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3560748259" sldId="2249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2277906204" sldId="2250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750663024" sldId="2251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2746535923" sldId="2252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3616401691" sldId="2253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1314390327" sldId="2254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435824974" sldId="2255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769872003" sldId="2387"/>
        </pc:sldMkLst>
      </pc:sldChg>
      <pc:sldChg chg="modSp add mod modClrScheme chgLayout">
        <pc:chgData name="Marco Parenzan" userId="a83bbb23f3e251dc" providerId="LiveId" clId="{54BC9011-9572-449C-91E5-53FAAA5B4420}" dt="2024-04-18T21:08:43.631" v="19" actId="27636"/>
        <pc:sldMkLst>
          <pc:docMk/>
          <pc:sldMk cId="2527819701" sldId="2876"/>
        </pc:sldMkLst>
        <pc:spChg chg="mod ord">
          <ac:chgData name="Marco Parenzan" userId="a83bbb23f3e251dc" providerId="LiveId" clId="{54BC9011-9572-449C-91E5-53FAAA5B4420}" dt="2024-04-18T21:08:43.551" v="18" actId="700"/>
          <ac:spMkLst>
            <pc:docMk/>
            <pc:sldMk cId="2527819701" sldId="2876"/>
            <ac:spMk id="2" creationId="{2E47137B-A11C-49AF-A344-9732870512D7}"/>
          </ac:spMkLst>
        </pc:spChg>
        <pc:spChg chg="mod ord">
          <ac:chgData name="Marco Parenzan" userId="a83bbb23f3e251dc" providerId="LiveId" clId="{54BC9011-9572-449C-91E5-53FAAA5B4420}" dt="2024-04-18T21:08:43.631" v="19" actId="27636"/>
          <ac:spMkLst>
            <pc:docMk/>
            <pc:sldMk cId="2527819701" sldId="2876"/>
            <ac:spMk id="3" creationId="{22BFEB33-83E1-4DC8-BBB2-FB073858B6B4}"/>
          </ac:spMkLst>
        </pc:spChg>
      </pc:sldChg>
      <pc:sldChg chg="modSp add mod modClrScheme chgLayout">
        <pc:chgData name="Marco Parenzan" userId="a83bbb23f3e251dc" providerId="LiveId" clId="{54BC9011-9572-449C-91E5-53FAAA5B4420}" dt="2024-04-18T21:08:36.154" v="17" actId="700"/>
        <pc:sldMkLst>
          <pc:docMk/>
          <pc:sldMk cId="1199872443" sldId="2927"/>
        </pc:sldMkLst>
        <pc:spChg chg="mod ord">
          <ac:chgData name="Marco Parenzan" userId="a83bbb23f3e251dc" providerId="LiveId" clId="{54BC9011-9572-449C-91E5-53FAAA5B4420}" dt="2024-04-18T21:08:36.154" v="17" actId="700"/>
          <ac:spMkLst>
            <pc:docMk/>
            <pc:sldMk cId="1199872443" sldId="2927"/>
            <ac:spMk id="2" creationId="{ACC125BD-E1BB-44E9-A11F-5964AB56C357}"/>
          </ac:spMkLst>
        </pc:spChg>
        <pc:spChg chg="mod ord">
          <ac:chgData name="Marco Parenzan" userId="a83bbb23f3e251dc" providerId="LiveId" clId="{54BC9011-9572-449C-91E5-53FAAA5B4420}" dt="2024-04-18T21:08:36.154" v="17" actId="700"/>
          <ac:spMkLst>
            <pc:docMk/>
            <pc:sldMk cId="1199872443" sldId="2927"/>
            <ac:spMk id="5" creationId="{5BE2C6B4-6CC7-4EFF-926E-9095F36FEC5C}"/>
          </ac:spMkLst>
        </pc:spChg>
      </pc:sldChg>
      <pc:sldChg chg="modSp add mod modClrScheme chgLayout">
        <pc:chgData name="Marco Parenzan" userId="a83bbb23f3e251dc" providerId="LiveId" clId="{54BC9011-9572-449C-91E5-53FAAA5B4420}" dt="2024-04-18T21:08:15.611" v="14" actId="700"/>
        <pc:sldMkLst>
          <pc:docMk/>
          <pc:sldMk cId="215857945" sldId="2076137353"/>
        </pc:sldMkLst>
        <pc:spChg chg="mod ord">
          <ac:chgData name="Marco Parenzan" userId="a83bbb23f3e251dc" providerId="LiveId" clId="{54BC9011-9572-449C-91E5-53FAAA5B4420}" dt="2024-04-18T21:08:15.611" v="14" actId="700"/>
          <ac:spMkLst>
            <pc:docMk/>
            <pc:sldMk cId="215857945" sldId="2076137353"/>
            <ac:spMk id="2" creationId="{6C5875E7-82C8-72E3-1449-CAE0D35400B5}"/>
          </ac:spMkLst>
        </pc:spChg>
        <pc:spChg chg="mod ord">
          <ac:chgData name="Marco Parenzan" userId="a83bbb23f3e251dc" providerId="LiveId" clId="{54BC9011-9572-449C-91E5-53FAAA5B4420}" dt="2024-04-18T21:08:15.611" v="14" actId="700"/>
          <ac:spMkLst>
            <pc:docMk/>
            <pc:sldMk cId="215857945" sldId="2076137353"/>
            <ac:spMk id="8" creationId="{E8A12465-26A8-A815-4DBE-3DFA94B4F360}"/>
          </ac:spMkLst>
        </pc:spChg>
        <pc:picChg chg="mod ord">
          <ac:chgData name="Marco Parenzan" userId="a83bbb23f3e251dc" providerId="LiveId" clId="{54BC9011-9572-449C-91E5-53FAAA5B4420}" dt="2024-04-18T21:08:15.611" v="14" actId="700"/>
          <ac:picMkLst>
            <pc:docMk/>
            <pc:sldMk cId="215857945" sldId="2076137353"/>
            <ac:picMk id="1026" creationId="{B9BB9FEC-1CE5-EF52-3BE5-BFD3C018ACCD}"/>
          </ac:picMkLst>
        </pc:picChg>
      </pc:sldChg>
      <pc:sldChg chg="addSp delSp modSp add mod modClrScheme chgLayout">
        <pc:chgData name="Marco Parenzan" userId="a83bbb23f3e251dc" providerId="LiveId" clId="{54BC9011-9572-449C-91E5-53FAAA5B4420}" dt="2024-04-20T13:47:06.816" v="57" actId="207"/>
        <pc:sldMkLst>
          <pc:docMk/>
          <pc:sldMk cId="3042173619" sldId="2076137354"/>
        </pc:sldMkLst>
        <pc:spChg chg="mod ord">
          <ac:chgData name="Marco Parenzan" userId="a83bbb23f3e251dc" providerId="LiveId" clId="{54BC9011-9572-449C-91E5-53FAAA5B4420}" dt="2024-04-18T21:08:24.961" v="15" actId="700"/>
          <ac:spMkLst>
            <pc:docMk/>
            <pc:sldMk cId="3042173619" sldId="2076137354"/>
            <ac:spMk id="2" creationId="{ED8F3826-13E8-E639-576A-AB8B318BF4D4}"/>
          </ac:spMkLst>
        </pc:spChg>
        <pc:spChg chg="add mod ord">
          <ac:chgData name="Marco Parenzan" userId="a83bbb23f3e251dc" providerId="LiveId" clId="{54BC9011-9572-449C-91E5-53FAAA5B4420}" dt="2024-04-20T13:46:55.897" v="55" actId="207"/>
          <ac:spMkLst>
            <pc:docMk/>
            <pc:sldMk cId="3042173619" sldId="2076137354"/>
            <ac:spMk id="3" creationId="{DD754FFB-4242-CF02-C100-8F9E53371865}"/>
          </ac:spMkLst>
        </pc:spChg>
        <pc:spChg chg="del mod ord">
          <ac:chgData name="Marco Parenzan" userId="a83bbb23f3e251dc" providerId="LiveId" clId="{54BC9011-9572-449C-91E5-53FAAA5B4420}" dt="2024-04-18T21:08:24.961" v="15" actId="700"/>
          <ac:spMkLst>
            <pc:docMk/>
            <pc:sldMk cId="3042173619" sldId="2076137354"/>
            <ac:spMk id="4" creationId="{5AA933A9-87A0-32C5-2A3A-B9FACC2CBDC8}"/>
          </ac:spMkLst>
        </pc:spChg>
        <pc:spChg chg="del mod ord">
          <ac:chgData name="Marco Parenzan" userId="a83bbb23f3e251dc" providerId="LiveId" clId="{54BC9011-9572-449C-91E5-53FAAA5B4420}" dt="2024-04-18T21:08:24.961" v="15" actId="700"/>
          <ac:spMkLst>
            <pc:docMk/>
            <pc:sldMk cId="3042173619" sldId="2076137354"/>
            <ac:spMk id="5" creationId="{6DA12226-6AEB-65EF-CD71-4C43961D8E8D}"/>
          </ac:spMkLst>
        </pc:spChg>
        <pc:spChg chg="add mod ord">
          <ac:chgData name="Marco Parenzan" userId="a83bbb23f3e251dc" providerId="LiveId" clId="{54BC9011-9572-449C-91E5-53FAAA5B4420}" dt="2024-04-20T13:47:06.816" v="57" actId="207"/>
          <ac:spMkLst>
            <pc:docMk/>
            <pc:sldMk cId="3042173619" sldId="2076137354"/>
            <ac:spMk id="6" creationId="{2DE6D003-2039-CADB-2865-956253284FC1}"/>
          </ac:spMkLst>
        </pc:spChg>
      </pc:sldChg>
      <pc:sldChg chg="modSp add mod modClrScheme chgLayout">
        <pc:chgData name="Marco Parenzan" userId="a83bbb23f3e251dc" providerId="LiveId" clId="{54BC9011-9572-449C-91E5-53FAAA5B4420}" dt="2024-04-18T21:09:02.471" v="22" actId="700"/>
        <pc:sldMkLst>
          <pc:docMk/>
          <pc:sldMk cId="3090489202" sldId="2076137355"/>
        </pc:sldMkLst>
        <pc:spChg chg="mod ord">
          <ac:chgData name="Marco Parenzan" userId="a83bbb23f3e251dc" providerId="LiveId" clId="{54BC9011-9572-449C-91E5-53FAAA5B4420}" dt="2024-04-18T21:09:02.471" v="22" actId="700"/>
          <ac:spMkLst>
            <pc:docMk/>
            <pc:sldMk cId="3090489202" sldId="2076137355"/>
            <ac:spMk id="5" creationId="{1D982F24-D12A-1030-17CF-9B7355C1493F}"/>
          </ac:spMkLst>
        </pc:spChg>
        <pc:graphicFrameChg chg="mod ord modGraphic">
          <ac:chgData name="Marco Parenzan" userId="a83bbb23f3e251dc" providerId="LiveId" clId="{54BC9011-9572-449C-91E5-53FAAA5B4420}" dt="2024-04-18T21:09:02.471" v="22" actId="700"/>
          <ac:graphicFrameMkLst>
            <pc:docMk/>
            <pc:sldMk cId="3090489202" sldId="2076137355"/>
            <ac:graphicFrameMk id="7" creationId="{5DF3B4B9-CF64-2B50-8781-E02C6ED77161}"/>
          </ac:graphicFrameMkLst>
        </pc:graphicFrameChg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748672554" sldId="2076138148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466070564" sldId="2076138149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4099767852" sldId="2076138159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2635669042" sldId="2076138160"/>
        </pc:sldMkLst>
      </pc:sldChg>
      <pc:sldChg chg="modSp add mod modClrScheme chgLayout">
        <pc:chgData name="Marco Parenzan" userId="a83bbb23f3e251dc" providerId="LiveId" clId="{54BC9011-9572-449C-91E5-53FAAA5B4420}" dt="2024-04-18T21:08:52.156" v="20" actId="700"/>
        <pc:sldMkLst>
          <pc:docMk/>
          <pc:sldMk cId="3970676091" sldId="2147309125"/>
        </pc:sldMkLst>
        <pc:spChg chg="mod ord">
          <ac:chgData name="Marco Parenzan" userId="a83bbb23f3e251dc" providerId="LiveId" clId="{54BC9011-9572-449C-91E5-53FAAA5B4420}" dt="2024-04-18T21:08:52.156" v="20" actId="700"/>
          <ac:spMkLst>
            <pc:docMk/>
            <pc:sldMk cId="3970676091" sldId="2147309125"/>
            <ac:spMk id="4" creationId="{23CB3876-8213-434D-BDC9-AD670234F8B2}"/>
          </ac:spMkLst>
        </pc:spChg>
        <pc:spChg chg="mod ord">
          <ac:chgData name="Marco Parenzan" userId="a83bbb23f3e251dc" providerId="LiveId" clId="{54BC9011-9572-449C-91E5-53FAAA5B4420}" dt="2024-04-18T21:08:52.156" v="20" actId="700"/>
          <ac:spMkLst>
            <pc:docMk/>
            <pc:sldMk cId="3970676091" sldId="2147309125"/>
            <ac:spMk id="5" creationId="{8E457AD1-7ED8-49BC-908F-B42460E9687E}"/>
          </ac:spMkLst>
        </pc:spChg>
      </pc:sldChg>
      <pc:sldChg chg="modSp add mod modClrScheme chgLayout">
        <pc:chgData name="Marco Parenzan" userId="a83bbb23f3e251dc" providerId="LiveId" clId="{54BC9011-9572-449C-91E5-53FAAA5B4420}" dt="2024-04-18T21:09:43.402" v="31" actId="700"/>
        <pc:sldMkLst>
          <pc:docMk/>
          <pc:sldMk cId="3022924319" sldId="2147309225"/>
        </pc:sldMkLst>
        <pc:spChg chg="mod ord">
          <ac:chgData name="Marco Parenzan" userId="a83bbb23f3e251dc" providerId="LiveId" clId="{54BC9011-9572-449C-91E5-53FAAA5B4420}" dt="2024-04-18T21:09:43.402" v="31" actId="700"/>
          <ac:spMkLst>
            <pc:docMk/>
            <pc:sldMk cId="3022924319" sldId="2147309225"/>
            <ac:spMk id="2" creationId="{D9ED0BC4-C9EF-AB51-9DB3-7D71AC4C37F1}"/>
          </ac:spMkLst>
        </pc:spChg>
        <pc:picChg chg="mod ord">
          <ac:chgData name="Marco Parenzan" userId="a83bbb23f3e251dc" providerId="LiveId" clId="{54BC9011-9572-449C-91E5-53FAAA5B4420}" dt="2024-04-18T21:09:43.402" v="31" actId="700"/>
          <ac:picMkLst>
            <pc:docMk/>
            <pc:sldMk cId="3022924319" sldId="2147309225"/>
            <ac:picMk id="13" creationId="{F00F7655-ED4E-3FE6-3AE9-B1C0E72726E1}"/>
          </ac:picMkLst>
        </pc:picChg>
      </pc:sldChg>
      <pc:sldChg chg="modSp add del mod modClrScheme chgLayout">
        <pc:chgData name="Marco Parenzan" userId="a83bbb23f3e251dc" providerId="LiveId" clId="{54BC9011-9572-449C-91E5-53FAAA5B4420}" dt="2024-04-18T21:09:51.530" v="33" actId="700"/>
        <pc:sldMkLst>
          <pc:docMk/>
          <pc:sldMk cId="3800580375" sldId="2147309227"/>
        </pc:sldMkLst>
        <pc:spChg chg="mod ord">
          <ac:chgData name="Marco Parenzan" userId="a83bbb23f3e251dc" providerId="LiveId" clId="{54BC9011-9572-449C-91E5-53FAAA5B4420}" dt="2024-04-18T21:09:51.530" v="33" actId="700"/>
          <ac:spMkLst>
            <pc:docMk/>
            <pc:sldMk cId="3800580375" sldId="2147309227"/>
            <ac:spMk id="2" creationId="{1B945601-C2BC-A13E-1395-5A8203E2E02E}"/>
          </ac:spMkLst>
        </pc:spChg>
        <pc:picChg chg="mod ord">
          <ac:chgData name="Marco Parenzan" userId="a83bbb23f3e251dc" providerId="LiveId" clId="{54BC9011-9572-449C-91E5-53FAAA5B4420}" dt="2024-04-18T21:09:51.530" v="33" actId="700"/>
          <ac:picMkLst>
            <pc:docMk/>
            <pc:sldMk cId="3800580375" sldId="2147309227"/>
            <ac:picMk id="2050" creationId="{0591A9CB-429C-739D-7620-FB66BE58E4D9}"/>
          </ac:picMkLst>
        </pc:picChg>
      </pc:sldChg>
      <pc:sldChg chg="modSp add mod modClrScheme chgLayout">
        <pc:chgData name="Marco Parenzan" userId="a83bbb23f3e251dc" providerId="LiveId" clId="{54BC9011-9572-449C-91E5-53FAAA5B4420}" dt="2024-04-18T21:10:25.871" v="40" actId="27636"/>
        <pc:sldMkLst>
          <pc:docMk/>
          <pc:sldMk cId="184396319" sldId="2147309231"/>
        </pc:sldMkLst>
        <pc:spChg chg="mod ord">
          <ac:chgData name="Marco Parenzan" userId="a83bbb23f3e251dc" providerId="LiveId" clId="{54BC9011-9572-449C-91E5-53FAAA5B4420}" dt="2024-04-18T21:10:25.871" v="40" actId="27636"/>
          <ac:spMkLst>
            <pc:docMk/>
            <pc:sldMk cId="184396319" sldId="2147309231"/>
            <ac:spMk id="2" creationId="{46D24D0E-6D22-C4ED-85B5-57509E28388F}"/>
          </ac:spMkLst>
        </pc:spChg>
        <pc:picChg chg="mod ord">
          <ac:chgData name="Marco Parenzan" userId="a83bbb23f3e251dc" providerId="LiveId" clId="{54BC9011-9572-449C-91E5-53FAAA5B4420}" dt="2024-04-18T21:10:25.815" v="39" actId="700"/>
          <ac:picMkLst>
            <pc:docMk/>
            <pc:sldMk cId="184396319" sldId="2147309231"/>
            <ac:picMk id="6" creationId="{5AC6B71D-41A9-1D56-24D6-A7D65AAD3992}"/>
          </ac:picMkLst>
        </pc:picChg>
      </pc:sldChg>
      <pc:sldChg chg="modSp add mod modClrScheme chgLayout">
        <pc:chgData name="Marco Parenzan" userId="a83bbb23f3e251dc" providerId="LiveId" clId="{54BC9011-9572-449C-91E5-53FAAA5B4420}" dt="2024-04-18T21:09:20.242" v="26" actId="27636"/>
        <pc:sldMkLst>
          <pc:docMk/>
          <pc:sldMk cId="4217545835" sldId="2147309237"/>
        </pc:sldMkLst>
        <pc:spChg chg="mod ord">
          <ac:chgData name="Marco Parenzan" userId="a83bbb23f3e251dc" providerId="LiveId" clId="{54BC9011-9572-449C-91E5-53FAAA5B4420}" dt="2024-04-18T21:09:20.201" v="25" actId="700"/>
          <ac:spMkLst>
            <pc:docMk/>
            <pc:sldMk cId="4217545835" sldId="2147309237"/>
            <ac:spMk id="4" creationId="{ABA08355-16FC-E0E5-4B96-0A8423B8FD91}"/>
          </ac:spMkLst>
        </pc:spChg>
        <pc:spChg chg="mod ord">
          <ac:chgData name="Marco Parenzan" userId="a83bbb23f3e251dc" providerId="LiveId" clId="{54BC9011-9572-449C-91E5-53FAAA5B4420}" dt="2024-04-18T21:09:20.242" v="26" actId="27636"/>
          <ac:spMkLst>
            <pc:docMk/>
            <pc:sldMk cId="4217545835" sldId="2147309237"/>
            <ac:spMk id="5" creationId="{59C28C8B-2191-77CB-B8B4-148C9234B7C4}"/>
          </ac:spMkLst>
        </pc:spChg>
      </pc:sldChg>
      <pc:sldChg chg="add">
        <pc:chgData name="Marco Parenzan" userId="a83bbb23f3e251dc" providerId="LiveId" clId="{54BC9011-9572-449C-91E5-53FAAA5B4420}" dt="2024-04-18T21:07:38.422" v="2"/>
        <pc:sldMkLst>
          <pc:docMk/>
          <pc:sldMk cId="2665107382" sldId="2147309252"/>
        </pc:sldMkLst>
      </pc:sldChg>
      <pc:sldChg chg="modSp add mod modClrScheme chgLayout">
        <pc:chgData name="Marco Parenzan" userId="a83bbb23f3e251dc" providerId="LiveId" clId="{54BC9011-9572-449C-91E5-53FAAA5B4420}" dt="2024-04-18T21:10:39.625" v="44" actId="700"/>
        <pc:sldMkLst>
          <pc:docMk/>
          <pc:sldMk cId="2112123946" sldId="2147309254"/>
        </pc:sldMkLst>
        <pc:spChg chg="mod ord">
          <ac:chgData name="Marco Parenzan" userId="a83bbb23f3e251dc" providerId="LiveId" clId="{54BC9011-9572-449C-91E5-53FAAA5B4420}" dt="2024-04-18T21:10:39.625" v="44" actId="700"/>
          <ac:spMkLst>
            <pc:docMk/>
            <pc:sldMk cId="2112123946" sldId="2147309254"/>
            <ac:spMk id="2" creationId="{FF78D6DA-7C8B-7B43-C1BA-B49D223055E2}"/>
          </ac:spMkLst>
        </pc:spChg>
        <pc:spChg chg="mod ord">
          <ac:chgData name="Marco Parenzan" userId="a83bbb23f3e251dc" providerId="LiveId" clId="{54BC9011-9572-449C-91E5-53FAAA5B4420}" dt="2024-04-18T21:10:39.625" v="44" actId="700"/>
          <ac:spMkLst>
            <pc:docMk/>
            <pc:sldMk cId="2112123946" sldId="2147309254"/>
            <ac:spMk id="3" creationId="{83212F2B-965C-A01A-1B82-459F0B6664BB}"/>
          </ac:spMkLst>
        </pc:spChg>
        <pc:picChg chg="mod ord">
          <ac:chgData name="Marco Parenzan" userId="a83bbb23f3e251dc" providerId="LiveId" clId="{54BC9011-9572-449C-91E5-53FAAA5B4420}" dt="2024-04-18T21:10:39.625" v="44" actId="700"/>
          <ac:picMkLst>
            <pc:docMk/>
            <pc:sldMk cId="2112123946" sldId="2147309254"/>
            <ac:picMk id="6" creationId="{1FD69CE1-E73C-7324-3A4E-89FF5024D3DB}"/>
          </ac:picMkLst>
        </pc:picChg>
        <pc:picChg chg="mod">
          <ac:chgData name="Marco Parenzan" userId="a83bbb23f3e251dc" providerId="LiveId" clId="{54BC9011-9572-449C-91E5-53FAAA5B4420}" dt="2024-04-18T21:10:36.501" v="43" actId="1076"/>
          <ac:picMkLst>
            <pc:docMk/>
            <pc:sldMk cId="2112123946" sldId="2147309254"/>
            <ac:picMk id="7170" creationId="{87FAA1A6-3D4D-DBF5-0AAA-4208B462CD30}"/>
          </ac:picMkLst>
        </pc:picChg>
      </pc:sldChg>
      <pc:sldChg chg="delSp modSp add mod modClrScheme chgLayout">
        <pc:chgData name="Marco Parenzan" userId="a83bbb23f3e251dc" providerId="LiveId" clId="{54BC9011-9572-449C-91E5-53FAAA5B4420}" dt="2024-04-18T21:09:08.594" v="23" actId="700"/>
        <pc:sldMkLst>
          <pc:docMk/>
          <pc:sldMk cId="565923917" sldId="2147309258"/>
        </pc:sldMkLst>
        <pc:spChg chg="del">
          <ac:chgData name="Marco Parenzan" userId="a83bbb23f3e251dc" providerId="LiveId" clId="{54BC9011-9572-449C-91E5-53FAAA5B4420}" dt="2024-04-18T21:09:08.594" v="23" actId="700"/>
          <ac:spMkLst>
            <pc:docMk/>
            <pc:sldMk cId="565923917" sldId="2147309258"/>
            <ac:spMk id="2" creationId="{4815F868-31D1-9033-89AF-77C3951D78A6}"/>
          </ac:spMkLst>
        </pc:spChg>
        <pc:spChg chg="mod ord">
          <ac:chgData name="Marco Parenzan" userId="a83bbb23f3e251dc" providerId="LiveId" clId="{54BC9011-9572-449C-91E5-53FAAA5B4420}" dt="2024-04-18T21:09:08.594" v="23" actId="700"/>
          <ac:spMkLst>
            <pc:docMk/>
            <pc:sldMk cId="565923917" sldId="2147309258"/>
            <ac:spMk id="5" creationId="{983E5DF6-9E9A-F515-5A63-B5EF97F03098}"/>
          </ac:spMkLst>
        </pc:spChg>
      </pc:sldChg>
      <pc:sldChg chg="modSp add mod modClrScheme chgLayout">
        <pc:chgData name="Marco Parenzan" userId="a83bbb23f3e251dc" providerId="LiveId" clId="{54BC9011-9572-449C-91E5-53FAAA5B4420}" dt="2024-04-18T21:09:13.771" v="24" actId="700"/>
        <pc:sldMkLst>
          <pc:docMk/>
          <pc:sldMk cId="4268452882" sldId="2147309259"/>
        </pc:sldMkLst>
        <pc:spChg chg="mod ord">
          <ac:chgData name="Marco Parenzan" userId="a83bbb23f3e251dc" providerId="LiveId" clId="{54BC9011-9572-449C-91E5-53FAAA5B4420}" dt="2024-04-18T21:09:13.771" v="24" actId="700"/>
          <ac:spMkLst>
            <pc:docMk/>
            <pc:sldMk cId="4268452882" sldId="2147309259"/>
            <ac:spMk id="2" creationId="{66922526-0940-685C-0934-C2F9E8559C06}"/>
          </ac:spMkLst>
        </pc:spChg>
      </pc:sldChg>
      <pc:sldChg chg="modSp add mod modClrScheme chgLayout">
        <pc:chgData name="Marco Parenzan" userId="a83bbb23f3e251dc" providerId="LiveId" clId="{54BC9011-9572-449C-91E5-53FAAA5B4420}" dt="2024-04-18T21:10:11.606" v="35" actId="700"/>
        <pc:sldMkLst>
          <pc:docMk/>
          <pc:sldMk cId="1760803654" sldId="2147309261"/>
        </pc:sldMkLst>
        <pc:spChg chg="mod ord">
          <ac:chgData name="Marco Parenzan" userId="a83bbb23f3e251dc" providerId="LiveId" clId="{54BC9011-9572-449C-91E5-53FAAA5B4420}" dt="2024-04-18T21:10:11.606" v="35" actId="700"/>
          <ac:spMkLst>
            <pc:docMk/>
            <pc:sldMk cId="1760803654" sldId="2147309261"/>
            <ac:spMk id="5" creationId="{403F052D-7CCB-AEB8-BB8A-85B1F0BE8385}"/>
          </ac:spMkLst>
        </pc:spChg>
      </pc:sldChg>
      <pc:sldChg chg="modSp add mod modClrScheme chgLayout">
        <pc:chgData name="Marco Parenzan" userId="a83bbb23f3e251dc" providerId="LiveId" clId="{54BC9011-9572-449C-91E5-53FAAA5B4420}" dt="2024-04-18T21:10:29.126" v="41" actId="700"/>
        <pc:sldMkLst>
          <pc:docMk/>
          <pc:sldMk cId="2135850722" sldId="2147309263"/>
        </pc:sldMkLst>
        <pc:spChg chg="mod ord">
          <ac:chgData name="Marco Parenzan" userId="a83bbb23f3e251dc" providerId="LiveId" clId="{54BC9011-9572-449C-91E5-53FAAA5B4420}" dt="2024-04-18T21:10:29.126" v="41" actId="700"/>
          <ac:spMkLst>
            <pc:docMk/>
            <pc:sldMk cId="2135850722" sldId="2147309263"/>
            <ac:spMk id="2" creationId="{F7FBAF3A-34A7-EBE6-F379-9917C57AD950}"/>
          </ac:spMkLst>
        </pc:spChg>
        <pc:picChg chg="mod ord">
          <ac:chgData name="Marco Parenzan" userId="a83bbb23f3e251dc" providerId="LiveId" clId="{54BC9011-9572-449C-91E5-53FAAA5B4420}" dt="2024-04-18T21:10:29.126" v="41" actId="700"/>
          <ac:picMkLst>
            <pc:docMk/>
            <pc:sldMk cId="2135850722" sldId="2147309263"/>
            <ac:picMk id="9" creationId="{B85CB843-1666-8433-BF85-A7F2C8B57A22}"/>
          </ac:picMkLst>
        </pc:picChg>
      </pc:sldChg>
      <pc:sldChg chg="add">
        <pc:chgData name="Marco Parenzan" userId="a83bbb23f3e251dc" providerId="LiveId" clId="{54BC9011-9572-449C-91E5-53FAAA5B4420}" dt="2024-04-18T21:07:38.422" v="2"/>
        <pc:sldMkLst>
          <pc:docMk/>
          <pc:sldMk cId="1016345889" sldId="2147309264"/>
        </pc:sldMkLst>
      </pc:sldChg>
      <pc:sldChg chg="modSp add del">
        <pc:chgData name="Marco Parenzan" userId="a83bbb23f3e251dc" providerId="LiveId" clId="{54BC9011-9572-449C-91E5-53FAAA5B4420}" dt="2024-04-18T21:07:38.422" v="2"/>
        <pc:sldMkLst>
          <pc:docMk/>
          <pc:sldMk cId="1941441867" sldId="2147309265"/>
        </pc:sldMkLst>
        <pc:spChg chg="mod">
          <ac:chgData name="Marco Parenzan" userId="a83bbb23f3e251dc" providerId="LiveId" clId="{54BC9011-9572-449C-91E5-53FAAA5B4420}" dt="2024-04-18T21:07:38.422" v="2"/>
          <ac:spMkLst>
            <pc:docMk/>
            <pc:sldMk cId="1941441867" sldId="2147309265"/>
            <ac:spMk id="3" creationId="{14BFB8FE-311A-09BC-9822-883635EABF41}"/>
          </ac:spMkLst>
        </pc:spChg>
      </pc:sldChg>
      <pc:sldChg chg="add">
        <pc:chgData name="Marco Parenzan" userId="a83bbb23f3e251dc" providerId="LiveId" clId="{54BC9011-9572-449C-91E5-53FAAA5B4420}" dt="2024-04-18T21:07:38.422" v="2"/>
        <pc:sldMkLst>
          <pc:docMk/>
          <pc:sldMk cId="1316280521" sldId="2147309266"/>
        </pc:sldMkLst>
      </pc:sldChg>
      <pc:sldChg chg="modSp add mod modClrScheme chgLayout">
        <pc:chgData name="Marco Parenzan" userId="a83bbb23f3e251dc" providerId="LiveId" clId="{54BC9011-9572-449C-91E5-53FAAA5B4420}" dt="2024-04-18T21:08:30.171" v="16" actId="700"/>
        <pc:sldMkLst>
          <pc:docMk/>
          <pc:sldMk cId="1767976603" sldId="2147309267"/>
        </pc:sldMkLst>
        <pc:spChg chg="mod ord">
          <ac:chgData name="Marco Parenzan" userId="a83bbb23f3e251dc" providerId="LiveId" clId="{54BC9011-9572-449C-91E5-53FAAA5B4420}" dt="2024-04-18T21:08:30.171" v="16" actId="700"/>
          <ac:spMkLst>
            <pc:docMk/>
            <pc:sldMk cId="1767976603" sldId="2147309267"/>
            <ac:spMk id="5" creationId="{541EABD4-3A74-7838-025C-B8BBC312C1CD}"/>
          </ac:spMkLst>
        </pc:spChg>
      </pc:sldChg>
      <pc:sldChg chg="add">
        <pc:chgData name="Marco Parenzan" userId="a83bbb23f3e251dc" providerId="LiveId" clId="{54BC9011-9572-449C-91E5-53FAAA5B4420}" dt="2024-04-18T21:07:38.422" v="2"/>
        <pc:sldMkLst>
          <pc:docMk/>
          <pc:sldMk cId="3636060845" sldId="2147309268"/>
        </pc:sldMkLst>
      </pc:sldChg>
      <pc:sldChg chg="add">
        <pc:chgData name="Marco Parenzan" userId="a83bbb23f3e251dc" providerId="LiveId" clId="{54BC9011-9572-449C-91E5-53FAAA5B4420}" dt="2024-04-18T21:07:38.422" v="2"/>
        <pc:sldMkLst>
          <pc:docMk/>
          <pc:sldMk cId="1762821889" sldId="2147309269"/>
        </pc:sldMkLst>
      </pc:sldChg>
      <pc:sldChg chg="add">
        <pc:chgData name="Marco Parenzan" userId="a83bbb23f3e251dc" providerId="LiveId" clId="{54BC9011-9572-449C-91E5-53FAAA5B4420}" dt="2024-04-18T21:07:38.422" v="2"/>
        <pc:sldMkLst>
          <pc:docMk/>
          <pc:sldMk cId="1196322032" sldId="2147309270"/>
        </pc:sldMkLst>
      </pc:sldChg>
      <pc:sldChg chg="add">
        <pc:chgData name="Marco Parenzan" userId="a83bbb23f3e251dc" providerId="LiveId" clId="{54BC9011-9572-449C-91E5-53FAAA5B4420}" dt="2024-04-18T21:07:38.422" v="2"/>
        <pc:sldMkLst>
          <pc:docMk/>
          <pc:sldMk cId="1937795655" sldId="2147309271"/>
        </pc:sldMkLst>
      </pc:sldChg>
      <pc:sldChg chg="add del">
        <pc:chgData name="Marco Parenzan" userId="a83bbb23f3e251dc" providerId="LiveId" clId="{54BC9011-9572-449C-91E5-53FAAA5B4420}" dt="2024-04-20T13:46:20.616" v="52" actId="47"/>
        <pc:sldMkLst>
          <pc:docMk/>
          <pc:sldMk cId="619518018" sldId="2147309272"/>
        </pc:sldMkLst>
      </pc:sldChg>
      <pc:sldChg chg="add">
        <pc:chgData name="Marco Parenzan" userId="a83bbb23f3e251dc" providerId="LiveId" clId="{54BC9011-9572-449C-91E5-53FAAA5B4420}" dt="2024-04-18T21:07:38.422" v="2"/>
        <pc:sldMkLst>
          <pc:docMk/>
          <pc:sldMk cId="3399849055" sldId="2147309273"/>
        </pc:sldMkLst>
      </pc:sldChg>
      <pc:sldChg chg="add">
        <pc:chgData name="Marco Parenzan" userId="a83bbb23f3e251dc" providerId="LiveId" clId="{54BC9011-9572-449C-91E5-53FAAA5B4420}" dt="2024-04-18T21:07:38.422" v="2"/>
        <pc:sldMkLst>
          <pc:docMk/>
          <pc:sldMk cId="1802457786" sldId="2147309274"/>
        </pc:sldMkLst>
      </pc:sldChg>
      <pc:sldChg chg="modSp add mod modClrScheme chgLayout">
        <pc:chgData name="Marco Parenzan" userId="a83bbb23f3e251dc" providerId="LiveId" clId="{54BC9011-9572-449C-91E5-53FAAA5B4420}" dt="2024-04-18T21:09:59.821" v="34" actId="700"/>
        <pc:sldMkLst>
          <pc:docMk/>
          <pc:sldMk cId="4059630933" sldId="2147309275"/>
        </pc:sldMkLst>
        <pc:spChg chg="mod ord">
          <ac:chgData name="Marco Parenzan" userId="a83bbb23f3e251dc" providerId="LiveId" clId="{54BC9011-9572-449C-91E5-53FAAA5B4420}" dt="2024-04-18T21:09:59.821" v="34" actId="700"/>
          <ac:spMkLst>
            <pc:docMk/>
            <pc:sldMk cId="4059630933" sldId="2147309275"/>
            <ac:spMk id="2" creationId="{7B31C059-CB69-95A6-5F82-2E7A0E0999FA}"/>
          </ac:spMkLst>
        </pc:spChg>
        <pc:spChg chg="mod ord">
          <ac:chgData name="Marco Parenzan" userId="a83bbb23f3e251dc" providerId="LiveId" clId="{54BC9011-9572-449C-91E5-53FAAA5B4420}" dt="2024-04-18T21:09:59.821" v="34" actId="700"/>
          <ac:spMkLst>
            <pc:docMk/>
            <pc:sldMk cId="4059630933" sldId="2147309275"/>
            <ac:spMk id="7" creationId="{7971D646-6EAE-3451-8FFE-DEE1C52FDDA4}"/>
          </ac:spMkLst>
        </pc:spChg>
      </pc:sldChg>
      <pc:sldChg chg="addSp delSp modSp add mod modClrScheme chgLayout">
        <pc:chgData name="Marco Parenzan" userId="a83bbb23f3e251dc" providerId="LiveId" clId="{54BC9011-9572-449C-91E5-53FAAA5B4420}" dt="2024-04-20T13:46:30.846" v="54" actId="27636"/>
        <pc:sldMkLst>
          <pc:docMk/>
          <pc:sldMk cId="2438032200" sldId="2147309276"/>
        </pc:sldMkLst>
        <pc:spChg chg="mod ord">
          <ac:chgData name="Marco Parenzan" userId="a83bbb23f3e251dc" providerId="LiveId" clId="{54BC9011-9572-449C-91E5-53FAAA5B4420}" dt="2024-04-20T13:46:30.823" v="53" actId="700"/>
          <ac:spMkLst>
            <pc:docMk/>
            <pc:sldMk cId="2438032200" sldId="2147309276"/>
            <ac:spMk id="2" creationId="{6365663C-C559-397F-8FF9-4779B5FFDD67}"/>
          </ac:spMkLst>
        </pc:spChg>
        <pc:spChg chg="add del mod ord">
          <ac:chgData name="Marco Parenzan" userId="a83bbb23f3e251dc" providerId="LiveId" clId="{54BC9011-9572-449C-91E5-53FAAA5B4420}" dt="2024-04-20T13:46:30.823" v="53" actId="700"/>
          <ac:spMkLst>
            <pc:docMk/>
            <pc:sldMk cId="2438032200" sldId="2147309276"/>
            <ac:spMk id="3" creationId="{83153F2E-2A97-4FDE-ECFE-B422530007D2}"/>
          </ac:spMkLst>
        </pc:spChg>
        <pc:spChg chg="mod ord">
          <ac:chgData name="Marco Parenzan" userId="a83bbb23f3e251dc" providerId="LiveId" clId="{54BC9011-9572-449C-91E5-53FAAA5B4420}" dt="2024-04-20T13:46:30.846" v="54" actId="27636"/>
          <ac:spMkLst>
            <pc:docMk/>
            <pc:sldMk cId="2438032200" sldId="2147309276"/>
            <ac:spMk id="5" creationId="{4C4E545D-6ED6-D398-25CA-9C5FB1D366B6}"/>
          </ac:spMkLst>
        </pc:spChg>
      </pc:sldChg>
      <pc:sldChg chg="add">
        <pc:chgData name="Marco Parenzan" userId="a83bbb23f3e251dc" providerId="LiveId" clId="{54BC9011-9572-449C-91E5-53FAAA5B4420}" dt="2024-04-18T21:07:38.422" v="2"/>
        <pc:sldMkLst>
          <pc:docMk/>
          <pc:sldMk cId="1538584029" sldId="2147309277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3321580060" sldId="2147479116"/>
        </pc:sldMkLst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3453166227" sldId="2147479140"/>
        </pc:sldMkLst>
      </pc:sldChg>
      <pc:sldChg chg="delSp add mod modClrScheme chgLayout">
        <pc:chgData name="Marco Parenzan" userId="a83bbb23f3e251dc" providerId="LiveId" clId="{54BC9011-9572-449C-91E5-53FAAA5B4420}" dt="2024-04-18T21:09:24.441" v="27" actId="700"/>
        <pc:sldMkLst>
          <pc:docMk/>
          <pc:sldMk cId="3238288617" sldId="2147479141"/>
        </pc:sldMkLst>
        <pc:spChg chg="del">
          <ac:chgData name="Marco Parenzan" userId="a83bbb23f3e251dc" providerId="LiveId" clId="{54BC9011-9572-449C-91E5-53FAAA5B4420}" dt="2024-04-18T21:09:24.441" v="27" actId="700"/>
          <ac:spMkLst>
            <pc:docMk/>
            <pc:sldMk cId="3238288617" sldId="2147479141"/>
            <ac:spMk id="4" creationId="{CD028007-707D-5E0B-5DD2-5877413B5FA3}"/>
          </ac:spMkLst>
        </pc:spChg>
      </pc:sldChg>
      <pc:sldChg chg="del">
        <pc:chgData name="Marco Parenzan" userId="a83bbb23f3e251dc" providerId="LiveId" clId="{54BC9011-9572-449C-91E5-53FAAA5B4420}" dt="2024-04-18T21:06:41.374" v="0" actId="47"/>
        <pc:sldMkLst>
          <pc:docMk/>
          <pc:sldMk cId="3260874205" sldId="2147479141"/>
        </pc:sldMkLst>
      </pc:sldChg>
      <pc:sldChg chg="add">
        <pc:chgData name="Marco Parenzan" userId="a83bbb23f3e251dc" providerId="LiveId" clId="{54BC9011-9572-449C-91E5-53FAAA5B4420}" dt="2024-04-18T21:07:38.422" v="2"/>
        <pc:sldMkLst>
          <pc:docMk/>
          <pc:sldMk cId="3921632648" sldId="2147479143"/>
        </pc:sldMkLst>
      </pc:sldChg>
      <pc:sldChg chg="modSp add mod modClrScheme chgLayout">
        <pc:chgData name="Marco Parenzan" userId="a83bbb23f3e251dc" providerId="LiveId" clId="{54BC9011-9572-449C-91E5-53FAAA5B4420}" dt="2024-04-18T21:11:00.580" v="50" actId="27636"/>
        <pc:sldMkLst>
          <pc:docMk/>
          <pc:sldMk cId="166119536" sldId="2147479146"/>
        </pc:sldMkLst>
        <pc:spChg chg="mod ord">
          <ac:chgData name="Marco Parenzan" userId="a83bbb23f3e251dc" providerId="LiveId" clId="{54BC9011-9572-449C-91E5-53FAAA5B4420}" dt="2024-04-18T21:11:00.580" v="50" actId="27636"/>
          <ac:spMkLst>
            <pc:docMk/>
            <pc:sldMk cId="166119536" sldId="2147479146"/>
            <ac:spMk id="18" creationId="{C7F9CB00-74AB-B2B7-B512-B56602DF7A75}"/>
          </ac:spMkLst>
        </pc:spChg>
      </pc:sldChg>
      <pc:sldChg chg="modSp add mod modClrScheme chgLayout">
        <pc:chgData name="Marco Parenzan" userId="a83bbb23f3e251dc" providerId="LiveId" clId="{54BC9011-9572-449C-91E5-53FAAA5B4420}" dt="2024-04-18T21:09:36.465" v="30" actId="700"/>
        <pc:sldMkLst>
          <pc:docMk/>
          <pc:sldMk cId="1533676214" sldId="2147479147"/>
        </pc:sldMkLst>
        <pc:spChg chg="mod ord">
          <ac:chgData name="Marco Parenzan" userId="a83bbb23f3e251dc" providerId="LiveId" clId="{54BC9011-9572-449C-91E5-53FAAA5B4420}" dt="2024-04-18T21:09:36.465" v="30" actId="700"/>
          <ac:spMkLst>
            <pc:docMk/>
            <pc:sldMk cId="1533676214" sldId="2147479147"/>
            <ac:spMk id="2" creationId="{BF1204A2-BF0C-E171-87DF-045CCBA035B2}"/>
          </ac:spMkLst>
        </pc:spChg>
        <pc:spChg chg="mod ord">
          <ac:chgData name="Marco Parenzan" userId="a83bbb23f3e251dc" providerId="LiveId" clId="{54BC9011-9572-449C-91E5-53FAAA5B4420}" dt="2024-04-18T21:09:36.465" v="30" actId="700"/>
          <ac:spMkLst>
            <pc:docMk/>
            <pc:sldMk cId="1533676214" sldId="2147479147"/>
            <ac:spMk id="3" creationId="{2C426ED9-1697-2C99-8B11-7797C46C320E}"/>
          </ac:spMkLst>
        </pc:spChg>
      </pc:sldChg>
      <pc:sldMasterChg chg="delSldLayout">
        <pc:chgData name="Marco Parenzan" userId="a83bbb23f3e251dc" providerId="LiveId" clId="{54BC9011-9572-449C-91E5-53FAAA5B4420}" dt="2024-04-18T21:06:41.374" v="0" actId="47"/>
        <pc:sldMasterMkLst>
          <pc:docMk/>
          <pc:sldMasterMk cId="3901749198" sldId="2147483648"/>
        </pc:sldMasterMkLst>
        <pc:sldLayoutChg chg="del">
          <pc:chgData name="Marco Parenzan" userId="a83bbb23f3e251dc" providerId="LiveId" clId="{54BC9011-9572-449C-91E5-53FAAA5B4420}" dt="2024-04-18T21:06:41.374" v="0" actId="47"/>
          <pc:sldLayoutMkLst>
            <pc:docMk/>
            <pc:sldMasterMk cId="3901749198" sldId="2147483648"/>
            <pc:sldLayoutMk cId="2471854326" sldId="2147483672"/>
          </pc:sldLayoutMkLst>
        </pc:sldLayoutChg>
        <pc:sldLayoutChg chg="del">
          <pc:chgData name="Marco Parenzan" userId="a83bbb23f3e251dc" providerId="LiveId" clId="{54BC9011-9572-449C-91E5-53FAAA5B4420}" dt="2024-04-18T21:06:41.374" v="0" actId="47"/>
          <pc:sldLayoutMkLst>
            <pc:docMk/>
            <pc:sldMasterMk cId="3901749198" sldId="2147483648"/>
            <pc:sldLayoutMk cId="849606502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02D7D6-F9DE-4AAA-AF4C-6C5E81D432FA}" type="datetimeFigureOut">
              <a:rPr lang="it-IT" smtClean="0"/>
              <a:t>20/04/2024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380A6-3E00-482D-849A-AF45D729E28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9668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https://learn.microsoft.com/en-us/azure/event-grid/mqtt-overview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2D5B-3CB3-42EA-B4C3-3CE82A6E66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02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9DD61-3B4B-791E-A288-1D4E098CF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974" y="2569514"/>
            <a:ext cx="11841348" cy="1522768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4F4FCB-C4EB-FA0D-F4B2-D33F1CFB16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974" y="4211426"/>
            <a:ext cx="11841348" cy="7336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F24E3A-0D26-2CDC-8CEC-287A3B71DA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6041" y="4637988"/>
            <a:ext cx="1889653" cy="25419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050D7-0D93-5190-2B8D-96D323B3C9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975" y="5655612"/>
            <a:ext cx="2980152" cy="12023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019A575-DE07-F797-C367-79CAC83C70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518847" y="137365"/>
            <a:ext cx="3577037" cy="279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26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18667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4989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913C-73CA-46AA-AE87-2527CB58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E82912-9938-462C-9178-F28DF0657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18" y="1116835"/>
            <a:ext cx="2739764" cy="273976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67EE5E-D1F2-4392-82D7-C9A02A9C7B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95800" y="3703321"/>
            <a:ext cx="3200400" cy="970280"/>
          </a:xfrm>
        </p:spPr>
        <p:txBody>
          <a:bodyPr>
            <a:normAutofit/>
          </a:bodyPr>
          <a:lstStyle>
            <a:lvl1pPr marL="0" indent="0" algn="ctr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035189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8A769-0733-E91B-A402-21DD319B4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>
              <a:defRPr sz="8000">
                <a:solidFill>
                  <a:srgbClr val="2980B9"/>
                </a:solidFill>
              </a:defRPr>
            </a:lvl1pPr>
          </a:lstStyle>
          <a:p>
            <a:r>
              <a:rPr lang="en-US" dirty="0"/>
              <a:t>Sponsors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B430F-FB35-9B0B-205E-6BC273B1F9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886" y="2785973"/>
            <a:ext cx="12022228" cy="12860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264CE9-687B-3462-5518-EF8AC9F9B7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8834" y="3794561"/>
            <a:ext cx="10974332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497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16D2B-C7E7-AC57-698C-F37209A3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552F5-BBAC-AE05-EB57-8B3ACC70F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4430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00F4-EA68-972B-B79B-FD6FB991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0933C-C524-4679-7C47-1C066786A0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75B79-65B8-C494-2BA2-CB76A0EA7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3448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9C960-42E2-5562-D0FE-398497345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1098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8360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990B4C-4B23-479D-ADA8-DD6E0658DF5A}"/>
              </a:ext>
            </a:extLst>
          </p:cNvPr>
          <p:cNvSpPr/>
          <p:nvPr/>
        </p:nvSpPr>
        <p:spPr bwMode="auto">
          <a:xfrm>
            <a:off x="1" y="2526646"/>
            <a:ext cx="9697686" cy="178404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18644" y="2526646"/>
            <a:ext cx="9189910" cy="178404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3600" spc="-49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A7DCD7-2A9A-4303-B73A-A8AA23BAF4B6}"/>
              </a:ext>
            </a:extLst>
          </p:cNvPr>
          <p:cNvSpPr/>
          <p:nvPr/>
        </p:nvSpPr>
        <p:spPr bwMode="auto">
          <a:xfrm>
            <a:off x="9697686" y="2526646"/>
            <a:ext cx="2082603" cy="178404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F5CEB5-AAB3-4E98-82B0-2B2EDFAC7F19}"/>
              </a:ext>
            </a:extLst>
          </p:cNvPr>
          <p:cNvSpPr/>
          <p:nvPr/>
        </p:nvSpPr>
        <p:spPr bwMode="auto">
          <a:xfrm>
            <a:off x="11569483" y="2481083"/>
            <a:ext cx="203874" cy="1875174"/>
          </a:xfrm>
          <a:custGeom>
            <a:avLst/>
            <a:gdLst>
              <a:gd name="connsiteX0" fmla="*/ 0 w 329334"/>
              <a:gd name="connsiteY0" fmla="*/ 0 h 1819564"/>
              <a:gd name="connsiteX1" fmla="*/ 329334 w 329334"/>
              <a:gd name="connsiteY1" fmla="*/ 0 h 1819564"/>
              <a:gd name="connsiteX2" fmla="*/ 329334 w 329334"/>
              <a:gd name="connsiteY2" fmla="*/ 1819564 h 1819564"/>
              <a:gd name="connsiteX3" fmla="*/ 0 w 329334"/>
              <a:gd name="connsiteY3" fmla="*/ 1819564 h 1819564"/>
              <a:gd name="connsiteX4" fmla="*/ 0 w 329334"/>
              <a:gd name="connsiteY4" fmla="*/ 0 h 1819564"/>
              <a:gd name="connsiteX0" fmla="*/ 0 w 329334"/>
              <a:gd name="connsiteY0" fmla="*/ 0 h 1819564"/>
              <a:gd name="connsiteX1" fmla="*/ 329334 w 329334"/>
              <a:gd name="connsiteY1" fmla="*/ 0 h 1819564"/>
              <a:gd name="connsiteX2" fmla="*/ 329334 w 329334"/>
              <a:gd name="connsiteY2" fmla="*/ 1819564 h 1819564"/>
              <a:gd name="connsiteX3" fmla="*/ 0 w 329334"/>
              <a:gd name="connsiteY3" fmla="*/ 1819564 h 1819564"/>
              <a:gd name="connsiteX4" fmla="*/ 0 w 329334"/>
              <a:gd name="connsiteY4" fmla="*/ 861580 h 1819564"/>
              <a:gd name="connsiteX5" fmla="*/ 0 w 329334"/>
              <a:gd name="connsiteY5" fmla="*/ 0 h 1819564"/>
              <a:gd name="connsiteX0" fmla="*/ 0 w 329334"/>
              <a:gd name="connsiteY0" fmla="*/ 861580 h 1819564"/>
              <a:gd name="connsiteX1" fmla="*/ 0 w 329334"/>
              <a:gd name="connsiteY1" fmla="*/ 0 h 1819564"/>
              <a:gd name="connsiteX2" fmla="*/ 329334 w 329334"/>
              <a:gd name="connsiteY2" fmla="*/ 0 h 1819564"/>
              <a:gd name="connsiteX3" fmla="*/ 329334 w 329334"/>
              <a:gd name="connsiteY3" fmla="*/ 1819564 h 1819564"/>
              <a:gd name="connsiteX4" fmla="*/ 0 w 329334"/>
              <a:gd name="connsiteY4" fmla="*/ 1819564 h 1819564"/>
              <a:gd name="connsiteX5" fmla="*/ 91440 w 329334"/>
              <a:gd name="connsiteY5" fmla="*/ 953020 h 1819564"/>
              <a:gd name="connsiteX0" fmla="*/ 0 w 329334"/>
              <a:gd name="connsiteY0" fmla="*/ 0 h 1819564"/>
              <a:gd name="connsiteX1" fmla="*/ 329334 w 329334"/>
              <a:gd name="connsiteY1" fmla="*/ 0 h 1819564"/>
              <a:gd name="connsiteX2" fmla="*/ 329334 w 329334"/>
              <a:gd name="connsiteY2" fmla="*/ 1819564 h 1819564"/>
              <a:gd name="connsiteX3" fmla="*/ 0 w 329334"/>
              <a:gd name="connsiteY3" fmla="*/ 1819564 h 1819564"/>
              <a:gd name="connsiteX4" fmla="*/ 91440 w 329334"/>
              <a:gd name="connsiteY4" fmla="*/ 953020 h 1819564"/>
              <a:gd name="connsiteX0" fmla="*/ 0 w 329334"/>
              <a:gd name="connsiteY0" fmla="*/ 0 h 1819564"/>
              <a:gd name="connsiteX1" fmla="*/ 329334 w 329334"/>
              <a:gd name="connsiteY1" fmla="*/ 0 h 1819564"/>
              <a:gd name="connsiteX2" fmla="*/ 329334 w 329334"/>
              <a:gd name="connsiteY2" fmla="*/ 1819564 h 1819564"/>
              <a:gd name="connsiteX3" fmla="*/ 0 w 329334"/>
              <a:gd name="connsiteY3" fmla="*/ 1819564 h 1819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34" h="1819564">
                <a:moveTo>
                  <a:pt x="0" y="0"/>
                </a:moveTo>
                <a:lnTo>
                  <a:pt x="329334" y="0"/>
                </a:lnTo>
                <a:lnTo>
                  <a:pt x="329334" y="1819564"/>
                </a:lnTo>
                <a:lnTo>
                  <a:pt x="0" y="1819564"/>
                </a:lnTo>
              </a:path>
            </a:pathLst>
          </a:custGeom>
          <a:noFill/>
          <a:ln w="19050" cap="sq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39A4550-468E-4965-BBF3-650AD824060F}"/>
              </a:ext>
            </a:extLst>
          </p:cNvPr>
          <p:cNvSpPr/>
          <p:nvPr/>
        </p:nvSpPr>
        <p:spPr bwMode="auto">
          <a:xfrm flipH="1">
            <a:off x="9697686" y="2481083"/>
            <a:ext cx="203874" cy="1875174"/>
          </a:xfrm>
          <a:custGeom>
            <a:avLst/>
            <a:gdLst>
              <a:gd name="connsiteX0" fmla="*/ 0 w 329334"/>
              <a:gd name="connsiteY0" fmla="*/ 0 h 1819564"/>
              <a:gd name="connsiteX1" fmla="*/ 329334 w 329334"/>
              <a:gd name="connsiteY1" fmla="*/ 0 h 1819564"/>
              <a:gd name="connsiteX2" fmla="*/ 329334 w 329334"/>
              <a:gd name="connsiteY2" fmla="*/ 1819564 h 1819564"/>
              <a:gd name="connsiteX3" fmla="*/ 0 w 329334"/>
              <a:gd name="connsiteY3" fmla="*/ 1819564 h 1819564"/>
              <a:gd name="connsiteX4" fmla="*/ 0 w 329334"/>
              <a:gd name="connsiteY4" fmla="*/ 0 h 1819564"/>
              <a:gd name="connsiteX0" fmla="*/ 0 w 329334"/>
              <a:gd name="connsiteY0" fmla="*/ 0 h 1819564"/>
              <a:gd name="connsiteX1" fmla="*/ 329334 w 329334"/>
              <a:gd name="connsiteY1" fmla="*/ 0 h 1819564"/>
              <a:gd name="connsiteX2" fmla="*/ 329334 w 329334"/>
              <a:gd name="connsiteY2" fmla="*/ 1819564 h 1819564"/>
              <a:gd name="connsiteX3" fmla="*/ 0 w 329334"/>
              <a:gd name="connsiteY3" fmla="*/ 1819564 h 1819564"/>
              <a:gd name="connsiteX4" fmla="*/ 0 w 329334"/>
              <a:gd name="connsiteY4" fmla="*/ 861580 h 1819564"/>
              <a:gd name="connsiteX5" fmla="*/ 0 w 329334"/>
              <a:gd name="connsiteY5" fmla="*/ 0 h 1819564"/>
              <a:gd name="connsiteX0" fmla="*/ 0 w 329334"/>
              <a:gd name="connsiteY0" fmla="*/ 861580 h 1819564"/>
              <a:gd name="connsiteX1" fmla="*/ 0 w 329334"/>
              <a:gd name="connsiteY1" fmla="*/ 0 h 1819564"/>
              <a:gd name="connsiteX2" fmla="*/ 329334 w 329334"/>
              <a:gd name="connsiteY2" fmla="*/ 0 h 1819564"/>
              <a:gd name="connsiteX3" fmla="*/ 329334 w 329334"/>
              <a:gd name="connsiteY3" fmla="*/ 1819564 h 1819564"/>
              <a:gd name="connsiteX4" fmla="*/ 0 w 329334"/>
              <a:gd name="connsiteY4" fmla="*/ 1819564 h 1819564"/>
              <a:gd name="connsiteX5" fmla="*/ 91440 w 329334"/>
              <a:gd name="connsiteY5" fmla="*/ 953020 h 1819564"/>
              <a:gd name="connsiteX0" fmla="*/ 0 w 329334"/>
              <a:gd name="connsiteY0" fmla="*/ 0 h 1819564"/>
              <a:gd name="connsiteX1" fmla="*/ 329334 w 329334"/>
              <a:gd name="connsiteY1" fmla="*/ 0 h 1819564"/>
              <a:gd name="connsiteX2" fmla="*/ 329334 w 329334"/>
              <a:gd name="connsiteY2" fmla="*/ 1819564 h 1819564"/>
              <a:gd name="connsiteX3" fmla="*/ 0 w 329334"/>
              <a:gd name="connsiteY3" fmla="*/ 1819564 h 1819564"/>
              <a:gd name="connsiteX4" fmla="*/ 91440 w 329334"/>
              <a:gd name="connsiteY4" fmla="*/ 953020 h 1819564"/>
              <a:gd name="connsiteX0" fmla="*/ 0 w 329334"/>
              <a:gd name="connsiteY0" fmla="*/ 0 h 1819564"/>
              <a:gd name="connsiteX1" fmla="*/ 329334 w 329334"/>
              <a:gd name="connsiteY1" fmla="*/ 0 h 1819564"/>
              <a:gd name="connsiteX2" fmla="*/ 329334 w 329334"/>
              <a:gd name="connsiteY2" fmla="*/ 1819564 h 1819564"/>
              <a:gd name="connsiteX3" fmla="*/ 0 w 329334"/>
              <a:gd name="connsiteY3" fmla="*/ 1819564 h 1819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34" h="1819564">
                <a:moveTo>
                  <a:pt x="0" y="0"/>
                </a:moveTo>
                <a:lnTo>
                  <a:pt x="329334" y="0"/>
                </a:lnTo>
                <a:lnTo>
                  <a:pt x="329334" y="1819564"/>
                </a:lnTo>
                <a:lnTo>
                  <a:pt x="0" y="1819564"/>
                </a:lnTo>
              </a:path>
            </a:pathLst>
          </a:custGeom>
          <a:noFill/>
          <a:ln w="19050" cap="sq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0F18A81-5AF1-41EB-B335-9EF670629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98361" y="2777952"/>
            <a:ext cx="1281254" cy="1281436"/>
          </a:xfrm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C6B75234-9944-48A2-8A21-99500C7BBB40}"/>
              </a:ext>
            </a:extLst>
          </p:cNvPr>
          <p:cNvSpPr txBox="1">
            <a:spLocks/>
          </p:cNvSpPr>
          <p:nvPr/>
        </p:nvSpPr>
        <p:spPr>
          <a:xfrm>
            <a:off x="4038600" y="6551269"/>
            <a:ext cx="4114800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>
              <a:defRPr sz="900">
                <a:solidFill>
                  <a:srgbClr val="000000"/>
                </a:solidFill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23273687"/>
      </p:ext>
    </p:extLst>
  </p:cSld>
  <p:clrMapOvr>
    <a:masterClrMapping/>
  </p:clrMapOvr>
  <p:transition>
    <p:fade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8A27-81CB-1DE6-67EB-65531BEAF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24" y="2336365"/>
            <a:ext cx="11707264" cy="1583086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77E01-9328-162F-0D77-62F4E6BFA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924" y="4072380"/>
            <a:ext cx="11707264" cy="765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B32833-7F8C-47AD-1C64-E544342F79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7006" y="5919378"/>
            <a:ext cx="794994" cy="1069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F22632-7165-DD2C-231A-B89BE2429A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499" y="6098022"/>
            <a:ext cx="1883624" cy="759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BC7B2-3A14-4029-AC87-CF97E6E06E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80909" y="113122"/>
            <a:ext cx="2027038" cy="15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31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D8A27-81CB-1DE6-67EB-65531BEAF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924" y="2336365"/>
            <a:ext cx="11707264" cy="1583086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77E01-9328-162F-0D77-62F4E6BFA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5924" y="4072380"/>
            <a:ext cx="11707264" cy="7651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B32833-7F8C-47AD-1C64-E544342F79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7006" y="5919378"/>
            <a:ext cx="794994" cy="1069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F22632-7165-DD2C-231A-B89BE2429AC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499" y="6098022"/>
            <a:ext cx="1883624" cy="759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FBC7B2-3A14-4029-AC87-CF97E6E06E2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80909" y="113122"/>
            <a:ext cx="2027038" cy="15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058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8A769-0733-E91B-A402-21DD319B4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1406" y="2891508"/>
            <a:ext cx="10515600" cy="1325563"/>
          </a:xfrm>
          <a:prstGeom prst="rect">
            <a:avLst/>
          </a:prstGeom>
        </p:spPr>
        <p:txBody>
          <a:bodyPr anchor="ctr"/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81816-A2F1-6C83-0B03-4036C9116A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97006" y="5919378"/>
            <a:ext cx="794994" cy="10694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135677-4031-546A-09BC-60683852B2E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499" y="6098022"/>
            <a:ext cx="1883624" cy="7599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547F72-BAB0-4B3C-1957-5CAF564D77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80909" y="113122"/>
            <a:ext cx="2027038" cy="15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53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48C836-D6EA-47AA-B133-C4C5DAB3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9563B9-B8EE-4B13-A96C-8A3EA8059E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19100" y="1456897"/>
            <a:ext cx="11340811" cy="2544286"/>
          </a:xfrm>
        </p:spPr>
        <p:txBody>
          <a:bodyPr/>
          <a:lstStyle>
            <a:lvl1pPr>
              <a:spcBef>
                <a:spcPts val="392"/>
              </a:spcBef>
              <a:spcAft>
                <a:spcPts val="588"/>
              </a:spcAft>
              <a:defRPr sz="2400" b="0">
                <a:latin typeface="+mn-lt"/>
              </a:defRPr>
            </a:lvl1pPr>
            <a:lvl2pPr>
              <a:spcBef>
                <a:spcPts val="392"/>
              </a:spcBef>
              <a:spcAft>
                <a:spcPts val="588"/>
              </a:spcAft>
              <a:defRPr sz="2400" b="0">
                <a:latin typeface="+mn-lt"/>
              </a:defRPr>
            </a:lvl2pPr>
            <a:lvl3pPr>
              <a:spcBef>
                <a:spcPts val="392"/>
              </a:spcBef>
              <a:spcAft>
                <a:spcPts val="588"/>
              </a:spcAft>
              <a:defRPr sz="2400" b="0">
                <a:latin typeface="+mn-lt"/>
              </a:defRPr>
            </a:lvl3pPr>
            <a:lvl4pPr>
              <a:spcBef>
                <a:spcPts val="392"/>
              </a:spcBef>
              <a:spcAft>
                <a:spcPts val="588"/>
              </a:spcAft>
              <a:defRPr sz="2400" b="0">
                <a:latin typeface="+mn-lt"/>
              </a:defRPr>
            </a:lvl4pPr>
            <a:lvl5pPr>
              <a:spcBef>
                <a:spcPts val="392"/>
              </a:spcBef>
              <a:spcAft>
                <a:spcPts val="588"/>
              </a:spcAft>
              <a:defRPr sz="2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415B60E-29D3-45EF-9FD0-D9924E0B78BB}"/>
              </a:ext>
            </a:extLst>
          </p:cNvPr>
          <p:cNvSpPr txBox="1">
            <a:spLocks/>
          </p:cNvSpPr>
          <p:nvPr/>
        </p:nvSpPr>
        <p:spPr>
          <a:xfrm>
            <a:off x="4038600" y="6551269"/>
            <a:ext cx="4114800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>
              <a:defRPr sz="900">
                <a:solidFill>
                  <a:srgbClr val="000000"/>
                </a:solidFill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02100716"/>
      </p:ext>
    </p:extLst>
  </p:cSld>
  <p:clrMapOvr>
    <a:masterClrMapping/>
  </p:clrMapOvr>
  <p:transition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8642" y="1457323"/>
            <a:ext cx="5578933" cy="1047601"/>
          </a:xfrm>
          <a:prstGeom prst="rect">
            <a:avLst/>
          </a:prstGeom>
          <a:solidFill>
            <a:srgbClr val="243A5E"/>
          </a:solidFill>
        </p:spPr>
        <p:txBody>
          <a:bodyPr lIns="91440" tIns="91440" rIns="91440" anchor="ctr">
            <a:noAutofit/>
          </a:bodyPr>
          <a:lstStyle>
            <a:lvl1pPr>
              <a:lnSpc>
                <a:spcPct val="100000"/>
              </a:lnSpc>
              <a:defRPr lang="en-US" sz="2000" b="1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18643" y="2628195"/>
            <a:ext cx="5562182" cy="77274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882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UI Regular 12/14. The quick brown fox jumps over the lazy dog.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29350" y="2628195"/>
            <a:ext cx="5539341" cy="77274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tabLst/>
              <a:defRPr lang="en-US" sz="14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Caption body copy Segoe UI Regular 12/14. The quick brown fox jumps over the lazy dog.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95890" y="1457323"/>
            <a:ext cx="5572801" cy="1047601"/>
          </a:xfrm>
          <a:prstGeom prst="rect">
            <a:avLst/>
          </a:prstGeom>
          <a:solidFill>
            <a:srgbClr val="243A5E"/>
          </a:solidFill>
        </p:spPr>
        <p:txBody>
          <a:bodyPr lIns="91440" tIns="91440" rIns="91440" anchor="ctr">
            <a:noAutofit/>
          </a:bodyPr>
          <a:lstStyle>
            <a:lvl1pPr>
              <a:lnSpc>
                <a:spcPct val="100000"/>
              </a:lnSpc>
              <a:defRPr lang="en-US" sz="2000" b="1" kern="1200" spc="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Caption title Segoe UI </a:t>
            </a:r>
            <a:r>
              <a:rPr lang="en-US" dirty="0" err="1"/>
              <a:t>Semibold</a:t>
            </a:r>
            <a:endParaRPr lang="en-US" dirty="0"/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FD17C8B0-B5AE-49A5-9196-6DDFF3C810C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8643" y="3664462"/>
            <a:ext cx="5562182" cy="77274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882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UI Regular 12/14. The quick brown fox jumps over the lazy dog.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9F550BE-2661-407F-B7A1-6D20E10A3A2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29350" y="3664463"/>
            <a:ext cx="5539341" cy="77274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tabLst/>
              <a:defRPr lang="en-US" sz="14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Caption body copy Segoe UI Regular 12/14. The quick brown fox jumps over the lazy dog.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54D3929-4A01-4CC3-8662-E5CD102A370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18643" y="4700731"/>
            <a:ext cx="5562182" cy="772743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>
              <a:lnSpc>
                <a:spcPct val="100000"/>
              </a:lnSpc>
              <a:spcBef>
                <a:spcPts val="882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 dirty="0"/>
              <a:t>Caption body copy Segoe UI Regular 12/14. The quick brown fox jumps over the lazy dog.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B24376E6-F329-4374-B56D-DEE4D5D402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29350" y="4700731"/>
            <a:ext cx="5539341" cy="772743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lnSpc>
                <a:spcPct val="100000"/>
              </a:lnSpc>
              <a:tabLst/>
              <a:defRPr lang="en-US" sz="1400" b="0" i="0" spc="0" dirty="0" smtClean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Caption body copy Segoe UI Regular 12/14. The quick brown fox jumps over the lazy dog.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D12B33-C140-4AED-9479-89A1E21BD5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8643" y="3532700"/>
            <a:ext cx="557893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08F18CC-5BC5-4383-99A0-673FC34E1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8643" y="4568967"/>
            <a:ext cx="5578932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D8706E9C-EDA2-4EE8-A4D5-886B6F42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643" y="440494"/>
            <a:ext cx="11341268" cy="68019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BE3BA0-8606-422D-8675-3046FD533F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29350" y="3532700"/>
            <a:ext cx="553865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A40603F-992B-4531-B3B1-5196D05EC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29350" y="4568967"/>
            <a:ext cx="5538654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6EF592D-EEA7-47F4-9146-7AA8A3F44C47}"/>
              </a:ext>
            </a:extLst>
          </p:cNvPr>
          <p:cNvSpPr txBox="1">
            <a:spLocks/>
          </p:cNvSpPr>
          <p:nvPr/>
        </p:nvSpPr>
        <p:spPr>
          <a:xfrm>
            <a:off x="4038600" y="6551269"/>
            <a:ext cx="4114800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>
              <a:defRPr sz="900">
                <a:solidFill>
                  <a:srgbClr val="000000"/>
                </a:solidFill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80665330"/>
      </p:ext>
    </p:extLst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990B4C-4B23-479D-ADA8-DD6E0658DF5A}"/>
              </a:ext>
            </a:extLst>
          </p:cNvPr>
          <p:cNvSpPr/>
          <p:nvPr/>
        </p:nvSpPr>
        <p:spPr bwMode="auto">
          <a:xfrm>
            <a:off x="1" y="2526646"/>
            <a:ext cx="9697686" cy="178404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35"/>
          <p:cNvSpPr>
            <a:spLocks noGrp="1"/>
          </p:cNvSpPr>
          <p:nvPr>
            <p:ph type="title" hasCustomPrompt="1"/>
          </p:nvPr>
        </p:nvSpPr>
        <p:spPr>
          <a:xfrm>
            <a:off x="418644" y="2526646"/>
            <a:ext cx="9189910" cy="178404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3600" spc="-49" baseline="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 dirty="0"/>
              <a:t>Section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A7DCD7-2A9A-4303-B73A-A8AA23BAF4B6}"/>
              </a:ext>
            </a:extLst>
          </p:cNvPr>
          <p:cNvSpPr/>
          <p:nvPr/>
        </p:nvSpPr>
        <p:spPr bwMode="auto">
          <a:xfrm>
            <a:off x="9697686" y="2526646"/>
            <a:ext cx="2082603" cy="178404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F5CEB5-AAB3-4E98-82B0-2B2EDFAC7F19}"/>
              </a:ext>
            </a:extLst>
          </p:cNvPr>
          <p:cNvSpPr/>
          <p:nvPr/>
        </p:nvSpPr>
        <p:spPr bwMode="auto">
          <a:xfrm>
            <a:off x="11569483" y="2481083"/>
            <a:ext cx="203874" cy="1875174"/>
          </a:xfrm>
          <a:custGeom>
            <a:avLst/>
            <a:gdLst>
              <a:gd name="connsiteX0" fmla="*/ 0 w 329334"/>
              <a:gd name="connsiteY0" fmla="*/ 0 h 1819564"/>
              <a:gd name="connsiteX1" fmla="*/ 329334 w 329334"/>
              <a:gd name="connsiteY1" fmla="*/ 0 h 1819564"/>
              <a:gd name="connsiteX2" fmla="*/ 329334 w 329334"/>
              <a:gd name="connsiteY2" fmla="*/ 1819564 h 1819564"/>
              <a:gd name="connsiteX3" fmla="*/ 0 w 329334"/>
              <a:gd name="connsiteY3" fmla="*/ 1819564 h 1819564"/>
              <a:gd name="connsiteX4" fmla="*/ 0 w 329334"/>
              <a:gd name="connsiteY4" fmla="*/ 0 h 1819564"/>
              <a:gd name="connsiteX0" fmla="*/ 0 w 329334"/>
              <a:gd name="connsiteY0" fmla="*/ 0 h 1819564"/>
              <a:gd name="connsiteX1" fmla="*/ 329334 w 329334"/>
              <a:gd name="connsiteY1" fmla="*/ 0 h 1819564"/>
              <a:gd name="connsiteX2" fmla="*/ 329334 w 329334"/>
              <a:gd name="connsiteY2" fmla="*/ 1819564 h 1819564"/>
              <a:gd name="connsiteX3" fmla="*/ 0 w 329334"/>
              <a:gd name="connsiteY3" fmla="*/ 1819564 h 1819564"/>
              <a:gd name="connsiteX4" fmla="*/ 0 w 329334"/>
              <a:gd name="connsiteY4" fmla="*/ 861580 h 1819564"/>
              <a:gd name="connsiteX5" fmla="*/ 0 w 329334"/>
              <a:gd name="connsiteY5" fmla="*/ 0 h 1819564"/>
              <a:gd name="connsiteX0" fmla="*/ 0 w 329334"/>
              <a:gd name="connsiteY0" fmla="*/ 861580 h 1819564"/>
              <a:gd name="connsiteX1" fmla="*/ 0 w 329334"/>
              <a:gd name="connsiteY1" fmla="*/ 0 h 1819564"/>
              <a:gd name="connsiteX2" fmla="*/ 329334 w 329334"/>
              <a:gd name="connsiteY2" fmla="*/ 0 h 1819564"/>
              <a:gd name="connsiteX3" fmla="*/ 329334 w 329334"/>
              <a:gd name="connsiteY3" fmla="*/ 1819564 h 1819564"/>
              <a:gd name="connsiteX4" fmla="*/ 0 w 329334"/>
              <a:gd name="connsiteY4" fmla="*/ 1819564 h 1819564"/>
              <a:gd name="connsiteX5" fmla="*/ 91440 w 329334"/>
              <a:gd name="connsiteY5" fmla="*/ 953020 h 1819564"/>
              <a:gd name="connsiteX0" fmla="*/ 0 w 329334"/>
              <a:gd name="connsiteY0" fmla="*/ 0 h 1819564"/>
              <a:gd name="connsiteX1" fmla="*/ 329334 w 329334"/>
              <a:gd name="connsiteY1" fmla="*/ 0 h 1819564"/>
              <a:gd name="connsiteX2" fmla="*/ 329334 w 329334"/>
              <a:gd name="connsiteY2" fmla="*/ 1819564 h 1819564"/>
              <a:gd name="connsiteX3" fmla="*/ 0 w 329334"/>
              <a:gd name="connsiteY3" fmla="*/ 1819564 h 1819564"/>
              <a:gd name="connsiteX4" fmla="*/ 91440 w 329334"/>
              <a:gd name="connsiteY4" fmla="*/ 953020 h 1819564"/>
              <a:gd name="connsiteX0" fmla="*/ 0 w 329334"/>
              <a:gd name="connsiteY0" fmla="*/ 0 h 1819564"/>
              <a:gd name="connsiteX1" fmla="*/ 329334 w 329334"/>
              <a:gd name="connsiteY1" fmla="*/ 0 h 1819564"/>
              <a:gd name="connsiteX2" fmla="*/ 329334 w 329334"/>
              <a:gd name="connsiteY2" fmla="*/ 1819564 h 1819564"/>
              <a:gd name="connsiteX3" fmla="*/ 0 w 329334"/>
              <a:gd name="connsiteY3" fmla="*/ 1819564 h 1819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34" h="1819564">
                <a:moveTo>
                  <a:pt x="0" y="0"/>
                </a:moveTo>
                <a:lnTo>
                  <a:pt x="329334" y="0"/>
                </a:lnTo>
                <a:lnTo>
                  <a:pt x="329334" y="1819564"/>
                </a:lnTo>
                <a:lnTo>
                  <a:pt x="0" y="1819564"/>
                </a:lnTo>
              </a:path>
            </a:pathLst>
          </a:custGeom>
          <a:noFill/>
          <a:ln w="19050" cap="sq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39A4550-468E-4965-BBF3-650AD824060F}"/>
              </a:ext>
            </a:extLst>
          </p:cNvPr>
          <p:cNvSpPr/>
          <p:nvPr/>
        </p:nvSpPr>
        <p:spPr bwMode="auto">
          <a:xfrm flipH="1">
            <a:off x="9697686" y="2481083"/>
            <a:ext cx="203874" cy="1875174"/>
          </a:xfrm>
          <a:custGeom>
            <a:avLst/>
            <a:gdLst>
              <a:gd name="connsiteX0" fmla="*/ 0 w 329334"/>
              <a:gd name="connsiteY0" fmla="*/ 0 h 1819564"/>
              <a:gd name="connsiteX1" fmla="*/ 329334 w 329334"/>
              <a:gd name="connsiteY1" fmla="*/ 0 h 1819564"/>
              <a:gd name="connsiteX2" fmla="*/ 329334 w 329334"/>
              <a:gd name="connsiteY2" fmla="*/ 1819564 h 1819564"/>
              <a:gd name="connsiteX3" fmla="*/ 0 w 329334"/>
              <a:gd name="connsiteY3" fmla="*/ 1819564 h 1819564"/>
              <a:gd name="connsiteX4" fmla="*/ 0 w 329334"/>
              <a:gd name="connsiteY4" fmla="*/ 0 h 1819564"/>
              <a:gd name="connsiteX0" fmla="*/ 0 w 329334"/>
              <a:gd name="connsiteY0" fmla="*/ 0 h 1819564"/>
              <a:gd name="connsiteX1" fmla="*/ 329334 w 329334"/>
              <a:gd name="connsiteY1" fmla="*/ 0 h 1819564"/>
              <a:gd name="connsiteX2" fmla="*/ 329334 w 329334"/>
              <a:gd name="connsiteY2" fmla="*/ 1819564 h 1819564"/>
              <a:gd name="connsiteX3" fmla="*/ 0 w 329334"/>
              <a:gd name="connsiteY3" fmla="*/ 1819564 h 1819564"/>
              <a:gd name="connsiteX4" fmla="*/ 0 w 329334"/>
              <a:gd name="connsiteY4" fmla="*/ 861580 h 1819564"/>
              <a:gd name="connsiteX5" fmla="*/ 0 w 329334"/>
              <a:gd name="connsiteY5" fmla="*/ 0 h 1819564"/>
              <a:gd name="connsiteX0" fmla="*/ 0 w 329334"/>
              <a:gd name="connsiteY0" fmla="*/ 861580 h 1819564"/>
              <a:gd name="connsiteX1" fmla="*/ 0 w 329334"/>
              <a:gd name="connsiteY1" fmla="*/ 0 h 1819564"/>
              <a:gd name="connsiteX2" fmla="*/ 329334 w 329334"/>
              <a:gd name="connsiteY2" fmla="*/ 0 h 1819564"/>
              <a:gd name="connsiteX3" fmla="*/ 329334 w 329334"/>
              <a:gd name="connsiteY3" fmla="*/ 1819564 h 1819564"/>
              <a:gd name="connsiteX4" fmla="*/ 0 w 329334"/>
              <a:gd name="connsiteY4" fmla="*/ 1819564 h 1819564"/>
              <a:gd name="connsiteX5" fmla="*/ 91440 w 329334"/>
              <a:gd name="connsiteY5" fmla="*/ 953020 h 1819564"/>
              <a:gd name="connsiteX0" fmla="*/ 0 w 329334"/>
              <a:gd name="connsiteY0" fmla="*/ 0 h 1819564"/>
              <a:gd name="connsiteX1" fmla="*/ 329334 w 329334"/>
              <a:gd name="connsiteY1" fmla="*/ 0 h 1819564"/>
              <a:gd name="connsiteX2" fmla="*/ 329334 w 329334"/>
              <a:gd name="connsiteY2" fmla="*/ 1819564 h 1819564"/>
              <a:gd name="connsiteX3" fmla="*/ 0 w 329334"/>
              <a:gd name="connsiteY3" fmla="*/ 1819564 h 1819564"/>
              <a:gd name="connsiteX4" fmla="*/ 91440 w 329334"/>
              <a:gd name="connsiteY4" fmla="*/ 953020 h 1819564"/>
              <a:gd name="connsiteX0" fmla="*/ 0 w 329334"/>
              <a:gd name="connsiteY0" fmla="*/ 0 h 1819564"/>
              <a:gd name="connsiteX1" fmla="*/ 329334 w 329334"/>
              <a:gd name="connsiteY1" fmla="*/ 0 h 1819564"/>
              <a:gd name="connsiteX2" fmla="*/ 329334 w 329334"/>
              <a:gd name="connsiteY2" fmla="*/ 1819564 h 1819564"/>
              <a:gd name="connsiteX3" fmla="*/ 0 w 329334"/>
              <a:gd name="connsiteY3" fmla="*/ 1819564 h 1819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334" h="1819564">
                <a:moveTo>
                  <a:pt x="0" y="0"/>
                </a:moveTo>
                <a:lnTo>
                  <a:pt x="329334" y="0"/>
                </a:lnTo>
                <a:lnTo>
                  <a:pt x="329334" y="1819564"/>
                </a:lnTo>
                <a:lnTo>
                  <a:pt x="0" y="1819564"/>
                </a:lnTo>
              </a:path>
            </a:pathLst>
          </a:custGeom>
          <a:noFill/>
          <a:ln w="19050" cap="sq">
            <a:solidFill>
              <a:schemeClr val="accent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A0F18A81-5AF1-41EB-B335-9EF670629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98361" y="2777952"/>
            <a:ext cx="1281254" cy="1281436"/>
          </a:xfrm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 1">
            <a:extLst>
              <a:ext uri="{FF2B5EF4-FFF2-40B4-BE49-F238E27FC236}">
                <a16:creationId xmlns:a16="http://schemas.microsoft.com/office/drawing/2014/main" id="{C6B75234-9944-48A2-8A21-99500C7BBB40}"/>
              </a:ext>
            </a:extLst>
          </p:cNvPr>
          <p:cNvSpPr txBox="1">
            <a:spLocks/>
          </p:cNvSpPr>
          <p:nvPr/>
        </p:nvSpPr>
        <p:spPr>
          <a:xfrm>
            <a:off x="4038600" y="6551269"/>
            <a:ext cx="4114800" cy="13849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defPPr>
              <a:defRPr lang="en-US"/>
            </a:defPPr>
            <a:lvl1pPr>
              <a:defRPr sz="900">
                <a:solidFill>
                  <a:srgbClr val="000000"/>
                </a:solidFill>
              </a:defRPr>
            </a:lvl1pPr>
            <a:lvl2pPr marL="457183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7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50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3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18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01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84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69" algn="l" defTabSz="914367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dirty="0"/>
              <a:t>© Copyright Microsoft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73676404"/>
      </p:ext>
    </p:extLst>
  </p:cSld>
  <p:clrMapOvr>
    <a:masterClrMapping/>
  </p:clrMapOvr>
  <p:transition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16D2B-C7E7-AC57-698C-F37209A39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552F5-BBAC-AE05-EB57-8B3ACC70F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0483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F00F4-EA68-972B-B79B-FD6FB9917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0933C-C524-4679-7C47-1C066786A0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75B79-65B8-C494-2BA2-CB76A0EA7D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6002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913C-73CA-46AA-AE87-2527CB58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674460-A50A-4CCB-8FEC-CCD4A0FB6BFA}"/>
              </a:ext>
            </a:extLst>
          </p:cNvPr>
          <p:cNvSpPr/>
          <p:nvPr userDrawn="1"/>
        </p:nvSpPr>
        <p:spPr>
          <a:xfrm>
            <a:off x="661099" y="1988662"/>
            <a:ext cx="2363984" cy="213726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40000"/>
              </a:lnSpc>
            </a:pPr>
            <a:r>
              <a:rPr lang="en-US" sz="128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Arial" panose="020B0604020202020204" pitchFamily="34" charset="0"/>
              </a:rPr>
              <a:t>“</a:t>
            </a:r>
            <a:endParaRPr lang="en-US" sz="80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F51CB-A736-415C-B9E9-1B84D2C6A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2976880"/>
            <a:ext cx="8188960" cy="2966720"/>
          </a:xfrm>
        </p:spPr>
        <p:txBody>
          <a:bodyPr>
            <a:noAutofit/>
          </a:bodyPr>
          <a:lstStyle>
            <a:lvl1pPr marL="0" indent="0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4273135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13" Type="http://schemas.openxmlformats.org/officeDocument/2006/relationships/image" Target="../media/image6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1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980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213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9" r:id="rId2"/>
    <p:sldLayoutId id="2147483660" r:id="rId3"/>
    <p:sldLayoutId id="2147483662" r:id="rId4"/>
    <p:sldLayoutId id="2147483663" r:id="rId5"/>
    <p:sldLayoutId id="2147483664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3867EF7-E09D-14F8-A33B-4C7B42853253}"/>
              </a:ext>
            </a:extLst>
          </p:cNvPr>
          <p:cNvSpPr/>
          <p:nvPr userDrawn="1"/>
        </p:nvSpPr>
        <p:spPr>
          <a:xfrm>
            <a:off x="0" y="6276513"/>
            <a:ext cx="12192000" cy="588729"/>
          </a:xfrm>
          <a:prstGeom prst="rect">
            <a:avLst/>
          </a:prstGeom>
          <a:solidFill>
            <a:srgbClr val="2980B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C5E4B-6244-1273-742A-D6BF4C55A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212585-CDD8-AE1F-8096-77C3F4A9C8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7CA253-9343-FB47-54C4-92C772D4D60A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56380" y="6306518"/>
            <a:ext cx="443967" cy="597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5AB89B-1FDC-4665-57AE-E4D1ADD84C21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36041" y="6357946"/>
            <a:ext cx="1073552" cy="4331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2A23B1-1152-B431-B8E6-25944953C4DD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521342" y="6283790"/>
            <a:ext cx="744511" cy="5814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A8A3F6-3D3D-AB73-1F2A-CF2979CCC88B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611802" y="6258238"/>
            <a:ext cx="3652657" cy="6252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23597B5-E30B-1DE9-100D-4D94026AE3A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7354722" y="6262859"/>
            <a:ext cx="3316237" cy="65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49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0" r:id="rId2"/>
    <p:sldLayoutId id="2147483652" r:id="rId3"/>
    <p:sldLayoutId id="2147483654" r:id="rId4"/>
    <p:sldLayoutId id="2147483655" r:id="rId5"/>
    <p:sldLayoutId id="2147483665" r:id="rId6"/>
    <p:sldLayoutId id="2147483669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iethein.medium.com/medallion-architecture-best-practices-for-managing-bronze-silver-and-gold-486de7c90055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www.databricks.com/glossary/medallion-architecture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eg"/><Relationship Id="rId7" Type="http://schemas.openxmlformats.org/officeDocument/2006/relationships/image" Target="../media/image38.sv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4F96D6-AD6D-A3DB-1F81-619A10E1E5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/>
              <a:t>Azure IoT nel 2024 con .NET</a:t>
            </a:r>
            <a:endParaRPr lang="it-IT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1EA473C-CEEB-DF22-F8BD-DF490C8806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Marco Parenzan</a:t>
            </a:r>
          </a:p>
        </p:txBody>
      </p:sp>
    </p:spTree>
    <p:extLst>
      <p:ext uri="{BB962C8B-B14F-4D97-AF65-F5344CB8AC3E}">
        <p14:creationId xmlns:p14="http://schemas.microsoft.com/office/powerpoint/2010/main" val="375658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CB3876-8213-434D-BDC9-AD670234F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Telemetria</a:t>
            </a:r>
            <a:endParaRPr lang="it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457AD1-7ED8-49BC-908F-B42460E96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dividono</a:t>
            </a:r>
            <a:r>
              <a:rPr lang="en-US" dirty="0"/>
              <a:t> in due </a:t>
            </a:r>
            <a:r>
              <a:rPr lang="en-US" dirty="0" err="1"/>
              <a:t>famiglie</a:t>
            </a:r>
            <a:endParaRPr lang="en-US" dirty="0"/>
          </a:p>
          <a:p>
            <a:pPr lvl="1"/>
            <a:r>
              <a:rPr lang="en-US" dirty="0" err="1"/>
              <a:t>segnali</a:t>
            </a:r>
            <a:r>
              <a:rPr lang="en-US" dirty="0"/>
              <a:t> di </a:t>
            </a:r>
            <a:r>
              <a:rPr lang="en-US" dirty="0" err="1"/>
              <a:t>stato</a:t>
            </a:r>
            <a:r>
              <a:rPr lang="en-US" dirty="0"/>
              <a:t> (</a:t>
            </a:r>
            <a:r>
              <a:rPr lang="en-US" dirty="0" err="1"/>
              <a:t>quelli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Hanno un </a:t>
            </a:r>
            <a:r>
              <a:rPr lang="en-US" dirty="0" err="1"/>
              <a:t>numero</a:t>
            </a:r>
            <a:r>
              <a:rPr lang="en-US" dirty="0"/>
              <a:t> finite di </a:t>
            </a:r>
            <a:r>
              <a:rPr lang="en-US" dirty="0" err="1"/>
              <a:t>stati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Arrivano</a:t>
            </a:r>
            <a:r>
              <a:rPr lang="en-US" dirty="0"/>
              <a:t> in tempo </a:t>
            </a:r>
            <a:r>
              <a:rPr lang="en-US" dirty="0" err="1"/>
              <a:t>reale</a:t>
            </a:r>
            <a:endParaRPr lang="en-US" dirty="0"/>
          </a:p>
          <a:p>
            <a:pPr lvl="2"/>
            <a:r>
              <a:rPr lang="en-US" dirty="0"/>
              <a:t>Si </a:t>
            </a:r>
            <a:r>
              <a:rPr lang="en-US" dirty="0" err="1"/>
              <a:t>muovono</a:t>
            </a:r>
            <a:r>
              <a:rPr lang="en-US" dirty="0"/>
              <a:t> on change (ma </a:t>
            </a:r>
            <a:r>
              <a:rPr lang="en-US" dirty="0" err="1"/>
              <a:t>comunque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campionate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Uno </a:t>
            </a:r>
            <a:r>
              <a:rPr lang="en-US" dirty="0" err="1"/>
              <a:t>allarme</a:t>
            </a:r>
            <a:r>
              <a:rPr lang="en-US" dirty="0"/>
              <a:t> è uno </a:t>
            </a:r>
            <a:r>
              <a:rPr lang="en-US" dirty="0" err="1"/>
              <a:t>stato</a:t>
            </a:r>
            <a:endParaRPr lang="en-US" dirty="0"/>
          </a:p>
          <a:p>
            <a:pPr lvl="1"/>
            <a:r>
              <a:rPr lang="en-US" dirty="0" err="1"/>
              <a:t>Campionamento</a:t>
            </a:r>
            <a:r>
              <a:rPr lang="en-US" dirty="0"/>
              <a:t> di </a:t>
            </a:r>
            <a:r>
              <a:rPr lang="en-US" dirty="0" err="1"/>
              <a:t>grandezze</a:t>
            </a:r>
            <a:r>
              <a:rPr lang="en-US" dirty="0"/>
              <a:t> (</a:t>
            </a:r>
            <a:r>
              <a:rPr lang="en-US" dirty="0" err="1"/>
              <a:t>quelli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variazione</a:t>
            </a:r>
            <a:r>
              <a:rPr lang="en-US" dirty="0"/>
              <a:t> continua)</a:t>
            </a:r>
          </a:p>
          <a:p>
            <a:pPr lvl="2"/>
            <a:r>
              <a:rPr lang="en-US" dirty="0" err="1"/>
              <a:t>Uploadate</a:t>
            </a:r>
            <a:r>
              <a:rPr lang="en-US" dirty="0"/>
              <a:t> con una </a:t>
            </a:r>
            <a:r>
              <a:rPr lang="en-US" dirty="0" err="1"/>
              <a:t>certa</a:t>
            </a:r>
            <a:r>
              <a:rPr lang="en-US" dirty="0"/>
              <a:t> </a:t>
            </a:r>
            <a:r>
              <a:rPr lang="en-US" dirty="0" err="1"/>
              <a:t>frequenza</a:t>
            </a:r>
            <a:r>
              <a:rPr lang="en-US" dirty="0"/>
              <a:t> (2min)</a:t>
            </a:r>
          </a:p>
          <a:p>
            <a:pPr lvl="2"/>
            <a:r>
              <a:rPr lang="en-US" dirty="0" err="1"/>
              <a:t>Uploadate</a:t>
            </a:r>
            <a:r>
              <a:rPr lang="en-US" dirty="0"/>
              <a:t> in un file parquet*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0676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982F24-D12A-1030-17CF-9B7355C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Facciamo una stima «alla c...o»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DF3B4B9-CF64-2B50-8781-E02C6ED771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8051559"/>
              </p:ext>
            </p:extLst>
          </p:nvPr>
        </p:nvGraphicFramePr>
        <p:xfrm>
          <a:off x="838200" y="1825625"/>
          <a:ext cx="10515595" cy="4001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80330">
                  <a:extLst>
                    <a:ext uri="{9D8B030D-6E8A-4147-A177-3AD203B41FA5}">
                      <a16:colId xmlns:a16="http://schemas.microsoft.com/office/drawing/2014/main" val="762639708"/>
                    </a:ext>
                  </a:extLst>
                </a:gridCol>
                <a:gridCol w="806972">
                  <a:extLst>
                    <a:ext uri="{9D8B030D-6E8A-4147-A177-3AD203B41FA5}">
                      <a16:colId xmlns:a16="http://schemas.microsoft.com/office/drawing/2014/main" val="1256530661"/>
                    </a:ext>
                  </a:extLst>
                </a:gridCol>
                <a:gridCol w="532435">
                  <a:extLst>
                    <a:ext uri="{9D8B030D-6E8A-4147-A177-3AD203B41FA5}">
                      <a16:colId xmlns:a16="http://schemas.microsoft.com/office/drawing/2014/main" val="1702888599"/>
                    </a:ext>
                  </a:extLst>
                </a:gridCol>
                <a:gridCol w="532435">
                  <a:extLst>
                    <a:ext uri="{9D8B030D-6E8A-4147-A177-3AD203B41FA5}">
                      <a16:colId xmlns:a16="http://schemas.microsoft.com/office/drawing/2014/main" val="3413895859"/>
                    </a:ext>
                  </a:extLst>
                </a:gridCol>
                <a:gridCol w="1755373">
                  <a:extLst>
                    <a:ext uri="{9D8B030D-6E8A-4147-A177-3AD203B41FA5}">
                      <a16:colId xmlns:a16="http://schemas.microsoft.com/office/drawing/2014/main" val="63768300"/>
                    </a:ext>
                  </a:extLst>
                </a:gridCol>
                <a:gridCol w="981677">
                  <a:extLst>
                    <a:ext uri="{9D8B030D-6E8A-4147-A177-3AD203B41FA5}">
                      <a16:colId xmlns:a16="http://schemas.microsoft.com/office/drawing/2014/main" val="1923151240"/>
                    </a:ext>
                  </a:extLst>
                </a:gridCol>
                <a:gridCol w="698822">
                  <a:extLst>
                    <a:ext uri="{9D8B030D-6E8A-4147-A177-3AD203B41FA5}">
                      <a16:colId xmlns:a16="http://schemas.microsoft.com/office/drawing/2014/main" val="61231378"/>
                    </a:ext>
                  </a:extLst>
                </a:gridCol>
                <a:gridCol w="532435">
                  <a:extLst>
                    <a:ext uri="{9D8B030D-6E8A-4147-A177-3AD203B41FA5}">
                      <a16:colId xmlns:a16="http://schemas.microsoft.com/office/drawing/2014/main" val="3144335546"/>
                    </a:ext>
                  </a:extLst>
                </a:gridCol>
                <a:gridCol w="532435">
                  <a:extLst>
                    <a:ext uri="{9D8B030D-6E8A-4147-A177-3AD203B41FA5}">
                      <a16:colId xmlns:a16="http://schemas.microsoft.com/office/drawing/2014/main" val="1764637209"/>
                    </a:ext>
                  </a:extLst>
                </a:gridCol>
                <a:gridCol w="1780330">
                  <a:extLst>
                    <a:ext uri="{9D8B030D-6E8A-4147-A177-3AD203B41FA5}">
                      <a16:colId xmlns:a16="http://schemas.microsoft.com/office/drawing/2014/main" val="3921341702"/>
                    </a:ext>
                  </a:extLst>
                </a:gridCol>
                <a:gridCol w="582351">
                  <a:extLst>
                    <a:ext uri="{9D8B030D-6E8A-4147-A177-3AD203B41FA5}">
                      <a16:colId xmlns:a16="http://schemas.microsoft.com/office/drawing/2014/main" val="1018247306"/>
                    </a:ext>
                  </a:extLst>
                </a:gridCol>
              </a:tblGrid>
              <a:tr h="10416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it-IT" sz="1000" u="none" strike="noStrike" dirty="0">
                          <a:effectLst/>
                        </a:rPr>
                        <a:t>Transmissione (status+performance)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it-IT" sz="1000" u="none" strike="noStrike">
                          <a:effectLst/>
                        </a:rPr>
                        <a:t>Storage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it-IT" sz="1000" u="none" strike="noStrike">
                          <a:effectLst/>
                        </a:rPr>
                        <a:t>Transmissione (status)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6432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883768970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segnali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500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segnali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50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3348640882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media chiave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6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media chiave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6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045865471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media 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media 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3702523184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chiave/valore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14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chiave/valore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14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3335788205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Costo payload Json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20%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Costo payload Json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20%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603907898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media chiave 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16,8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media chiave 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16,8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1641956528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media messaggio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8400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media messaggio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8400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media messaggio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840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4038989676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payload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4096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Totale messaggi/giorno/asset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177187,5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payload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4096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145321590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n° messaggi/asset/secondo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2,05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60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1488375000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n° messaggi/asset/secondo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0,21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840498007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Secondi x giorno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86400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giorni mese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30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89302500000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Secondi x giorno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86400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1708074876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Totale messaggi/giorno/asset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177187,5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totale mese (bytes)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2,67908E+12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2,67908E+12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Totale messaggi/giorno/asset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17718,75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406340806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totale mese (Gb)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2495,083027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3234881234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794973384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60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60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537008695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messaggi/giorno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 dirty="0">
                          <a:effectLst/>
                        </a:rPr>
                        <a:t>10631250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messaggi/giorno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1063125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3189570371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messaggi/giorno/unit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400000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messaggi/giorno/unit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400000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4108020976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unit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26,578125</a:t>
                      </a:r>
                      <a:endParaRPr lang="it-IT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unit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2,6578125</a:t>
                      </a:r>
                      <a:endParaRPr lang="it-IT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427435561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462870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Costo/unit/mese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               23,20 € 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Costo Storage/Gb/mese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                         0,03 € 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Costo/unit/mese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      23,20 € 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1460503278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Costo totale mese IoT Hub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             616,61 € </a:t>
                      </a:r>
                      <a:endParaRPr lang="it-IT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Costo Storage/Mese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                      74,85 € </a:t>
                      </a:r>
                      <a:endParaRPr lang="it-IT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Costo totale mese IoT Hub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      61,66 € </a:t>
                      </a:r>
                      <a:endParaRPr lang="it-IT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946730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489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3E5DF6-9E9A-F515-5A63-B5EF97F0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monitoring in azienda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31838B-7801-01DE-8F53-171E9A94F733}"/>
              </a:ext>
            </a:extLst>
          </p:cNvPr>
          <p:cNvSpPr/>
          <p:nvPr/>
        </p:nvSpPr>
        <p:spPr>
          <a:xfrm>
            <a:off x="2319452" y="2118730"/>
            <a:ext cx="8095786" cy="9868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Process Monitoring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5F0565-5DA3-D3ED-CDB6-D9AB2C421F0B}"/>
              </a:ext>
            </a:extLst>
          </p:cNvPr>
          <p:cNvSpPr/>
          <p:nvPr/>
        </p:nvSpPr>
        <p:spPr>
          <a:xfrm>
            <a:off x="2319452" y="3217126"/>
            <a:ext cx="8095786" cy="11597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Asset Monitoring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0228FC-1EAD-5125-E01F-4F8CBCF7B767}"/>
              </a:ext>
            </a:extLst>
          </p:cNvPr>
          <p:cNvSpPr/>
          <p:nvPr/>
        </p:nvSpPr>
        <p:spPr>
          <a:xfrm>
            <a:off x="8690516" y="4452124"/>
            <a:ext cx="1724722" cy="73040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Condition Monitoring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059838-5348-7A47-8499-83A696A2FF06}"/>
              </a:ext>
            </a:extLst>
          </p:cNvPr>
          <p:cNvSpPr/>
          <p:nvPr/>
        </p:nvSpPr>
        <p:spPr>
          <a:xfrm>
            <a:off x="4137101" y="4434591"/>
            <a:ext cx="4460488" cy="11856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Assets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FA27EE-F86A-C917-935E-CBE6491CF1C2}"/>
              </a:ext>
            </a:extLst>
          </p:cNvPr>
          <p:cNvSpPr/>
          <p:nvPr/>
        </p:nvSpPr>
        <p:spPr>
          <a:xfrm>
            <a:off x="2319452" y="4434590"/>
            <a:ext cx="1724722" cy="115972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L2+</a:t>
            </a:r>
            <a:br>
              <a:rPr lang="it-IT" dirty="0"/>
            </a:br>
            <a:r>
              <a:rPr lang="it-IT" dirty="0"/>
              <a:t>Monitoring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92341C-DB64-308C-FC00-42BBD8ECDB95}"/>
              </a:ext>
            </a:extLst>
          </p:cNvPr>
          <p:cNvSpPr/>
          <p:nvPr/>
        </p:nvSpPr>
        <p:spPr>
          <a:xfrm>
            <a:off x="2319451" y="5728132"/>
            <a:ext cx="8095786" cy="73040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Company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CAA2F-6FF1-C797-B3DC-F4C85E8F9374}"/>
              </a:ext>
            </a:extLst>
          </p:cNvPr>
          <p:cNvSpPr/>
          <p:nvPr/>
        </p:nvSpPr>
        <p:spPr>
          <a:xfrm>
            <a:off x="2319452" y="1276812"/>
            <a:ext cx="8095786" cy="73040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lt1"/>
                </a:solidFill>
              </a:rPr>
              <a:t>Analytics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6E55D2-4508-6C56-F0F7-3E63252A7AC9}"/>
              </a:ext>
            </a:extLst>
          </p:cNvPr>
          <p:cNvSpPr/>
          <p:nvPr/>
        </p:nvSpPr>
        <p:spPr>
          <a:xfrm>
            <a:off x="8690514" y="5247456"/>
            <a:ext cx="1724723" cy="37276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Meters</a:t>
            </a:r>
          </a:p>
        </p:txBody>
      </p:sp>
    </p:spTree>
    <p:extLst>
      <p:ext uri="{BB962C8B-B14F-4D97-AF65-F5344CB8AC3E}">
        <p14:creationId xmlns:p14="http://schemas.microsoft.com/office/powerpoint/2010/main" val="565923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22526-0940-685C-0934-C2F9E855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ISA 95</a:t>
            </a:r>
          </a:p>
        </p:txBody>
      </p:sp>
      <p:pic>
        <p:nvPicPr>
          <p:cNvPr id="1026" name="Picture 2" descr="1: The conventional automation pyramid according to the ANSI/ISA-95... |  Download Scientific Diagram">
            <a:extLst>
              <a:ext uri="{FF2B5EF4-FFF2-40B4-BE49-F238E27FC236}">
                <a16:creationId xmlns:a16="http://schemas.microsoft.com/office/drawing/2014/main" id="{5DC2233A-9F5F-FD9A-4ABE-B5EABDAC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508" y="1825625"/>
            <a:ext cx="4815847" cy="427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452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F2823-5ADD-D385-7EEB-C94D42411A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Perchè tutto questo pippone?</a:t>
            </a:r>
          </a:p>
        </p:txBody>
      </p:sp>
    </p:spTree>
    <p:extLst>
      <p:ext uri="{BB962C8B-B14F-4D97-AF65-F5344CB8AC3E}">
        <p14:creationId xmlns:p14="http://schemas.microsoft.com/office/powerpoint/2010/main" val="10163458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A08355-16FC-E0E5-4B96-0A8423B8F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crisi dell’IoT pre-2024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C28C8B-2191-77CB-B8B4-148C9234B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Azure IoT Hub</a:t>
            </a:r>
          </a:p>
          <a:p>
            <a:r>
              <a:rPr lang="it-IT" dirty="0"/>
              <a:t>Azure Storage</a:t>
            </a:r>
          </a:p>
          <a:p>
            <a:r>
              <a:rPr lang="it-IT" dirty="0"/>
              <a:t>EventHub</a:t>
            </a:r>
          </a:p>
          <a:p>
            <a:r>
              <a:rPr lang="it-IT" dirty="0"/>
              <a:t>Il routing di Azure IoT Hub (verso Service Bus, EventHub, Azure Storage) </a:t>
            </a:r>
          </a:p>
          <a:p>
            <a:r>
              <a:rPr lang="it-IT" dirty="0"/>
              <a:t>Stream Analytics dietro IoT Hub</a:t>
            </a:r>
          </a:p>
          <a:p>
            <a:r>
              <a:rPr lang="it-IT" dirty="0"/>
              <a:t>Streaming Data Flow con Power BI (Premium per User)</a:t>
            </a:r>
          </a:p>
          <a:p>
            <a:r>
              <a:rPr lang="it-IT" dirty="0"/>
              <a:t>Azure Data Explorer (+EventHub +Azure Storage)</a:t>
            </a:r>
          </a:p>
          <a:p>
            <a:r>
              <a:rPr lang="it-IT" dirty="0">
                <a:solidFill>
                  <a:schemeClr val="bg1">
                    <a:lumMod val="95000"/>
                  </a:schemeClr>
                </a:solidFill>
              </a:rPr>
              <a:t>Azure IoT Central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7545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1BD00-C9C2-3074-A744-F77FD2ABD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216DEE-6A9A-3BA5-DBED-76D23384EA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In piedi per favore...</a:t>
            </a:r>
          </a:p>
        </p:txBody>
      </p:sp>
    </p:spTree>
    <p:extLst>
      <p:ext uri="{BB962C8B-B14F-4D97-AF65-F5344CB8AC3E}">
        <p14:creationId xmlns:p14="http://schemas.microsoft.com/office/powerpoint/2010/main" val="3921632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D4998AC-2E5C-F911-25B8-7ED378B2A6F4}"/>
              </a:ext>
            </a:extLst>
          </p:cNvPr>
          <p:cNvGrpSpPr/>
          <p:nvPr/>
        </p:nvGrpSpPr>
        <p:grpSpPr>
          <a:xfrm>
            <a:off x="200025" y="1690689"/>
            <a:ext cx="5267325" cy="3195666"/>
            <a:chOff x="200025" y="1690689"/>
            <a:chExt cx="5267325" cy="3195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5C8E40F-C0A3-89E7-C3D4-E2DE2FAB0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25" y="1690689"/>
              <a:ext cx="5267325" cy="27817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C03C6B-1884-6F34-72AC-8A1E6CFF9647}"/>
                </a:ext>
              </a:extLst>
            </p:cNvPr>
            <p:cNvSpPr txBox="1"/>
            <p:nvPr/>
          </p:nvSpPr>
          <p:spPr>
            <a:xfrm>
              <a:off x="200025" y="4363135"/>
              <a:ext cx="52006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https://techcommunity.microsoft.com/t5/internet-of-things-blog/microsoft-s-commitment-to-azure-iot/ba-p/4059725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B26B21-F17E-AC76-7685-D836A2526445}"/>
              </a:ext>
            </a:extLst>
          </p:cNvPr>
          <p:cNvGrpSpPr/>
          <p:nvPr/>
        </p:nvGrpSpPr>
        <p:grpSpPr>
          <a:xfrm>
            <a:off x="6391274" y="1896476"/>
            <a:ext cx="5267326" cy="3441929"/>
            <a:chOff x="6391274" y="1896476"/>
            <a:chExt cx="5267326" cy="34419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F66CE6-7085-B1C9-9729-BCCA0ABDC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1274" y="1896476"/>
              <a:ext cx="5267326" cy="29898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C26412-B5AB-7689-3FCC-C54FD456F885}"/>
                </a:ext>
              </a:extLst>
            </p:cNvPr>
            <p:cNvSpPr txBox="1"/>
            <p:nvPr/>
          </p:nvSpPr>
          <p:spPr>
            <a:xfrm>
              <a:off x="6477000" y="4815185"/>
              <a:ext cx="49911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r>
                <a:rPr lang="it-IT" dirty="0"/>
                <a:t>https://www.msn.com/en-us/money/other/microsoft-retires-azure-iot-central-in-platform-rethink/ar-BB1iknsm?PC=EMMX01</a:t>
              </a:r>
            </a:p>
          </p:txBody>
        </p:sp>
      </p:grpSp>
      <p:pic>
        <p:nvPicPr>
          <p:cNvPr id="1026" name="Picture 2" descr="Latest Top Gun: Maverick Trailer Suggests Iceman May Die in Sequel to 1986  Blockbuster - The Aviation Geek Club">
            <a:extLst>
              <a:ext uri="{FF2B5EF4-FFF2-40B4-BE49-F238E27FC236}">
                <a16:creationId xmlns:a16="http://schemas.microsoft.com/office/drawing/2014/main" id="{24C052C8-1628-4039-D18B-AB0CFD62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2071390"/>
            <a:ext cx="702945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28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D78F6D-1CA3-C134-3DE9-8438A687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«Voglio un colpevole»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B2AE25-F0DD-FD3D-8012-9604B0B2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02" y="1990725"/>
            <a:ext cx="2730994" cy="3869282"/>
          </a:xfrm>
          <a:prstGeom prst="rect">
            <a:avLst/>
          </a:prstGeom>
        </p:spPr>
      </p:pic>
      <p:pic>
        <p:nvPicPr>
          <p:cNvPr id="2050" name="Picture 2" descr="Arduino (hardware) - Wikipedia">
            <a:extLst>
              <a:ext uri="{FF2B5EF4-FFF2-40B4-BE49-F238E27FC236}">
                <a16:creationId xmlns:a16="http://schemas.microsoft.com/office/drawing/2014/main" id="{BCF3205D-E534-EBE2-A2A9-12AF592FB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900" y="2828925"/>
            <a:ext cx="3181713" cy="242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wnload Raspberry Pi Logo in SVG Vector or PNG File Format - Logo.wine">
            <a:extLst>
              <a:ext uri="{FF2B5EF4-FFF2-40B4-BE49-F238E27FC236}">
                <a16:creationId xmlns:a16="http://schemas.microsoft.com/office/drawing/2014/main" id="{1450A7C8-D88D-56D6-21D7-31FD498DA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455" y="1752601"/>
            <a:ext cx="637222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6E97ED-1088-A5A9-C54A-4645F6D73916}"/>
              </a:ext>
            </a:extLst>
          </p:cNvPr>
          <p:cNvSpPr/>
          <p:nvPr/>
        </p:nvSpPr>
        <p:spPr>
          <a:xfrm>
            <a:off x="356640" y="3581697"/>
            <a:ext cx="11478720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IoT = Streaming Json Data from Devices</a:t>
            </a:r>
          </a:p>
        </p:txBody>
      </p:sp>
    </p:spTree>
    <p:extLst>
      <p:ext uri="{BB962C8B-B14F-4D97-AF65-F5344CB8AC3E}">
        <p14:creationId xmlns:p14="http://schemas.microsoft.com/office/powerpoint/2010/main" val="266510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585F5A-C0B8-D107-5455-EF8BFFFB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un backend IoT?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D92D4B-1117-5910-A46C-57305DE66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Se sai definirlo sei bravo...</a:t>
            </a:r>
          </a:p>
          <a:p>
            <a:r>
              <a:rPr lang="it-IT" dirty="0"/>
              <a:t>...perchè non c’è...</a:t>
            </a:r>
          </a:p>
          <a:p>
            <a:r>
              <a:rPr lang="it-IT" dirty="0"/>
              <a:t>Stream Analytics?</a:t>
            </a:r>
          </a:p>
          <a:p>
            <a:r>
              <a:rPr lang="it-IT" dirty="0"/>
              <a:t>IoT Central? (no appunto)</a:t>
            </a:r>
          </a:p>
          <a:p>
            <a:r>
              <a:rPr lang="it-IT" dirty="0"/>
              <a:t>IoT Hub?</a:t>
            </a:r>
          </a:p>
          <a:p>
            <a:r>
              <a:rPr lang="it-IT" dirty="0"/>
              <a:t>Azure Storage?</a:t>
            </a:r>
          </a:p>
        </p:txBody>
      </p:sp>
    </p:spTree>
    <p:extLst>
      <p:ext uri="{BB962C8B-B14F-4D97-AF65-F5344CB8AC3E}">
        <p14:creationId xmlns:p14="http://schemas.microsoft.com/office/powerpoint/2010/main" val="354677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F173-5B62-3E0A-DC11-42DEA9D40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5867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04A2-BF0C-E171-87DF-045CCBA0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l’IoT?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26ED9-1697-2C99-8B11-7797C46C3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Forse semplicemente una piattaforma dati da sistemi «unattended»</a:t>
            </a:r>
          </a:p>
          <a:p>
            <a:r>
              <a:rPr lang="it-IT" dirty="0"/>
              <a:t>...chi mi dice che anche il log di un server non sia... «iot»....</a:t>
            </a:r>
          </a:p>
        </p:txBody>
      </p:sp>
    </p:spTree>
    <p:extLst>
      <p:ext uri="{BB962C8B-B14F-4D97-AF65-F5344CB8AC3E}">
        <p14:creationId xmlns:p14="http://schemas.microsoft.com/office/powerpoint/2010/main" val="1533676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BFB8FE-311A-09BC-9822-883635EABF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91656" y="365125"/>
            <a:ext cx="9162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i="0" kern="1200" spc="120" baseline="0">
                <a:solidFill>
                  <a:schemeClr val="bg1"/>
                </a:solidFill>
                <a:latin typeface="Open Sans Light" pitchFamily="2" charset="0"/>
                <a:ea typeface="+mj-ea"/>
                <a:cs typeface="Open Sans Light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817C8-74D6-46FA-9712-A9C0D5BC9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41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0BC4-C9EF-AB51-9DB3-7D71AC4C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Bufferizzare i dati con i file parquet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00F7655-ED4E-3FE6-3AE9-B1C0E7272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951" y="1825625"/>
            <a:ext cx="9096097" cy="4351338"/>
          </a:xfrm>
        </p:spPr>
      </p:pic>
    </p:spTree>
    <p:extLst>
      <p:ext uri="{BB962C8B-B14F-4D97-AF65-F5344CB8AC3E}">
        <p14:creationId xmlns:p14="http://schemas.microsoft.com/office/powerpoint/2010/main" val="3022924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B67C4B-8E34-2B63-01DB-7C9591F0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Facts: Medallion Architecture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F35D3DD-B1B8-BE70-7B92-CDDE4C8520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1000" y="2115344"/>
            <a:ext cx="88900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0983E5-7861-3C2B-E6CC-E294BBF9CD2F}"/>
              </a:ext>
            </a:extLst>
          </p:cNvPr>
          <p:cNvSpPr txBox="1"/>
          <p:nvPr/>
        </p:nvSpPr>
        <p:spPr>
          <a:xfrm>
            <a:off x="3301254" y="5606988"/>
            <a:ext cx="6136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https://piethein.medium.com/medallion-architecture-best-practices-for-managing-bronze-silver-and-gold-486de7c90055</a:t>
            </a:r>
            <a:r>
              <a:rPr lang="it-IT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C5DDC-31E6-0722-29EA-CDFFD5A4B05A}"/>
              </a:ext>
            </a:extLst>
          </p:cNvPr>
          <p:cNvSpPr txBox="1"/>
          <p:nvPr/>
        </p:nvSpPr>
        <p:spPr>
          <a:xfrm>
            <a:off x="3301254" y="2059781"/>
            <a:ext cx="6136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4"/>
              </a:rPr>
              <a:t>https://www.databricks.com/glossary/medallion-architecture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9475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601-C2BC-A13E-1395-5A8203E2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Facts: Medallion Architecture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91A9CB-429C-739D-7620-FB66BE58E4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51555" y="1887008"/>
            <a:ext cx="8888889" cy="42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580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CE9F0-7CBB-DF2B-2DAF-A6ADB8AAE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31073-EE8F-1A10-E37F-F7E43ED190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it-IT" dirty="0"/>
              <a:t>Nella medallion architecture, il «raw» ma anche il «bronze» è un problema da sviluppatori!</a:t>
            </a:r>
          </a:p>
        </p:txBody>
      </p:sp>
    </p:spTree>
    <p:extLst>
      <p:ext uri="{BB962C8B-B14F-4D97-AF65-F5344CB8AC3E}">
        <p14:creationId xmlns:p14="http://schemas.microsoft.com/office/powerpoint/2010/main" val="1937795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E377-AAEF-8DAD-1089-BEAD70F3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1105C-E293-5350-4E05-50CA90042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636F5-B3BE-523A-2F34-1F55DCB07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"/>
            <a:ext cx="12192000" cy="685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22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057E5-77F6-588E-C051-216BD134F2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È uno strumento per «sviluppatori»...è un SaaS! </a:t>
            </a:r>
            <a:r>
              <a:rPr lang="it-IT" dirty="0">
                <a:sym typeface="Wingdings" panose="05000000000000000000" pitchFamily="2" charset="2"/>
              </a:rPr>
              <a:t>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6060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ED883D-B717-DB99-5C80-B69360BF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Fabric as a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8DCAC-EE89-543C-8EA3-B690C52F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21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2E808-DEDB-9467-5D79-8AB9AE902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9EAFC3-C1BD-C1E9-4B00-778EB26F78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Ha un interessante modello di licencing...</a:t>
            </a:r>
          </a:p>
        </p:txBody>
      </p:sp>
    </p:spTree>
    <p:extLst>
      <p:ext uri="{BB962C8B-B14F-4D97-AF65-F5344CB8AC3E}">
        <p14:creationId xmlns:p14="http://schemas.microsoft.com/office/powerpoint/2010/main" val="1802457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0279D-89F8-416F-EFF1-04491A14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Nel 2023</a:t>
            </a:r>
            <a:r>
              <a:rPr lang="it-IT" dirty="0"/>
              <a:t> c’è stato tanto trambusto in Microsoft per l’IoT (licenziamenti): Sintomi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F17A70-F5A7-DE23-6AF1-08A70816F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Azure IoT Central «morto» (assieme ad altri servizi)</a:t>
            </a:r>
          </a:p>
          <a:p>
            <a:r>
              <a:rPr lang="it-IT" dirty="0"/>
              <a:t>Sviluppo (ecosistema) Azure IoT Hub «fermo»</a:t>
            </a:r>
          </a:p>
          <a:p>
            <a:r>
              <a:rPr lang="it-IT" dirty="0"/>
              <a:t>Futuro Azure IoT Edge «incerto» (al 2023)</a:t>
            </a:r>
          </a:p>
          <a:p>
            <a:r>
              <a:rPr lang="it-IT" dirty="0"/>
              <a:t>«Ritardo MQTT»</a:t>
            </a:r>
          </a:p>
          <a:p>
            <a:endParaRPr lang="it-I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F8A890-1B6F-3E09-03C6-A6C30FA29F37}"/>
              </a:ext>
            </a:extLst>
          </p:cNvPr>
          <p:cNvSpPr/>
          <p:nvPr/>
        </p:nvSpPr>
        <p:spPr>
          <a:xfrm>
            <a:off x="3761457" y="4033837"/>
            <a:ext cx="5025928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Perchè</a:t>
            </a:r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393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3BABC-CC02-B5A8-64ED-C82AEC7B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interessante modello di licencing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90013-FA03-3777-08EB-35D00953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49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21039-42EA-E4FF-1255-2E12039E8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C059-CB69-95A6-5F82-2E7A0E09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Come già detto (forse) l’IoT non è più IoTHub centrico...ma ci sono un paio di cosette interessanti!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71D646-6EAE-3451-8FFE-DEE1C52FDDA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4147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24147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24147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324147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324147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pic>
        <p:nvPicPr>
          <p:cNvPr id="8" name="Picture 2" descr="Screenshot showing an Eventstream item overview.">
            <a:extLst>
              <a:ext uri="{FF2B5EF4-FFF2-40B4-BE49-F238E27FC236}">
                <a16:creationId xmlns:a16="http://schemas.microsoft.com/office/drawing/2014/main" id="{F06CFFFA-B649-D24A-A819-147D43D91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7" y="2932770"/>
            <a:ext cx="5387812" cy="304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C2B18EE-0C9D-EB92-E0A1-ECC10B7F0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283" y="3139067"/>
            <a:ext cx="5650900" cy="2634979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3E7F3F-73F3-7B81-F09A-2BB5ADD7E9C4}"/>
              </a:ext>
            </a:extLst>
          </p:cNvPr>
          <p:cNvSpPr/>
          <p:nvPr/>
        </p:nvSpPr>
        <p:spPr>
          <a:xfrm>
            <a:off x="1183586" y="1987137"/>
            <a:ext cx="39164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Event Stream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250D8C-FDBE-CC0B-F688-12CD90DBB102}"/>
              </a:ext>
            </a:extLst>
          </p:cNvPr>
          <p:cNvSpPr/>
          <p:nvPr/>
        </p:nvSpPr>
        <p:spPr>
          <a:xfrm>
            <a:off x="6460639" y="1987137"/>
            <a:ext cx="54421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OneLake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Shortcuts</a:t>
            </a:r>
          </a:p>
        </p:txBody>
      </p:sp>
    </p:spTree>
    <p:extLst>
      <p:ext uri="{BB962C8B-B14F-4D97-AF65-F5344CB8AC3E}">
        <p14:creationId xmlns:p14="http://schemas.microsoft.com/office/powerpoint/2010/main" val="40596309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24E73-4EC8-DD6E-9ABB-AE015B5CB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3F052D-7CCB-AEB8-BB8A-85B1F0BE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EventGrid MQTT Namespaces (che forse non c’entra con Fabric...forse...)</a:t>
            </a:r>
          </a:p>
        </p:txBody>
      </p:sp>
      <p:pic>
        <p:nvPicPr>
          <p:cNvPr id="2050" name="Picture 2" descr="High-level diagram of Event Grid that shows bidirectional MQTT communication with publisher and subscriber clients.">
            <a:extLst>
              <a:ext uri="{FF2B5EF4-FFF2-40B4-BE49-F238E27FC236}">
                <a16:creationId xmlns:a16="http://schemas.microsoft.com/office/drawing/2014/main" id="{CE8DD025-8796-ED65-7339-C455DF3DD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126"/>
            <a:ext cx="12192000" cy="252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agram of the MQTT message routing.">
            <a:extLst>
              <a:ext uri="{FF2B5EF4-FFF2-40B4-BE49-F238E27FC236}">
                <a16:creationId xmlns:a16="http://schemas.microsoft.com/office/drawing/2014/main" id="{3CA2FEF5-4C12-C768-A892-2F67F8EA0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3308"/>
            <a:ext cx="12192000" cy="28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803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AF3A-34A7-EBE6-F379-9917C57A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LakeHouse vs WareHouse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5CB843-1666-8433-BF85-A7F2C8B57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5423" y="1825625"/>
            <a:ext cx="8761154" cy="4351338"/>
          </a:xfrm>
        </p:spPr>
      </p:pic>
    </p:spTree>
    <p:extLst>
      <p:ext uri="{BB962C8B-B14F-4D97-AF65-F5344CB8AC3E}">
        <p14:creationId xmlns:p14="http://schemas.microsoft.com/office/powerpoint/2010/main" val="21358507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4D0E-6D22-C4ED-85B5-57509E283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Two SQL Endpoints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C6B71D-41A9-1D56-24D6-A7D65AAD3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436" y="1825625"/>
            <a:ext cx="10013128" cy="4351338"/>
          </a:xfrm>
        </p:spPr>
      </p:pic>
    </p:spTree>
    <p:extLst>
      <p:ext uri="{BB962C8B-B14F-4D97-AF65-F5344CB8AC3E}">
        <p14:creationId xmlns:p14="http://schemas.microsoft.com/office/powerpoint/2010/main" val="184396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60358-5B10-EFD9-76AA-84118A0A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8D6DA-7C8B-7B43-C1BA-B49D2230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Ignite News: Azure IoT Operations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D69CE1-E73C-7324-3A4E-89FF5024D3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13173"/>
            <a:ext cx="5181600" cy="277624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12F2B-965C-A01A-1B82-459F0B666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4147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324147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324147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324147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rgbClr val="324147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pic>
        <p:nvPicPr>
          <p:cNvPr id="7170" name="Picture 2" descr="No alt text provided for this image">
            <a:extLst>
              <a:ext uri="{FF2B5EF4-FFF2-40B4-BE49-F238E27FC236}">
                <a16:creationId xmlns:a16="http://schemas.microsoft.com/office/drawing/2014/main" id="{87FAA1A6-3D4D-DBF5-0AAA-4208B462C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362" y="2430463"/>
            <a:ext cx="4835235" cy="291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123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8AD09-F4A8-6E7F-C915-83B64E54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 Time Analytics: KQL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2364F6-6AD4-DE36-2559-4A242FB8D8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14724"/>
            <a:ext cx="5181600" cy="197313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DA831-91EF-812A-2353-FB18DC80CB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Streaming Ingestion</a:t>
            </a:r>
          </a:p>
          <a:p>
            <a:r>
              <a:rPr lang="it-IT" dirty="0"/>
              <a:t>Time &amp; Hash-based data partitioning</a:t>
            </a:r>
          </a:p>
          <a:p>
            <a:r>
              <a:rPr lang="it-IT" dirty="0"/>
              <a:t>Structured, Semistructured e free-text data</a:t>
            </a:r>
          </a:p>
        </p:txBody>
      </p:sp>
    </p:spTree>
    <p:extLst>
      <p:ext uri="{BB962C8B-B14F-4D97-AF65-F5344CB8AC3E}">
        <p14:creationId xmlns:p14="http://schemas.microsoft.com/office/powerpoint/2010/main" val="2441435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5663C-C559-397F-8FF9-4779B5FFD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.NET (8): che c’entra?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4E545D-6ED6-D398-25CA-9C5FB1D3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it-IT" dirty="0"/>
          </a:p>
          <a:p>
            <a:r>
              <a:rPr lang="it-IT" dirty="0"/>
              <a:t>Ovviamente tutta l’esplorazione di quanto detto (e che ancora da dire) viene fatta in chiave .NET 8, in un mondo (Fabric e Analytics) che si sta (pericolosamente) spostando verso il pythonismo (anzi, c’è già arrivato, purtroppo)</a:t>
            </a:r>
          </a:p>
          <a:p>
            <a:r>
              <a:rPr lang="it-IT" dirty="0"/>
              <a:t>Ma viviamo in un mondo anche .net-tiano e Fabric, appunto, non è più solo uno strumento solo per lo specialista dei dati</a:t>
            </a:r>
          </a:p>
          <a:p>
            <a:r>
              <a:rPr lang="it-IT" dirty="0"/>
              <a:t>Quindi è bene che i programmatori sappiano cosa si può fare con Fabric in .NET</a:t>
            </a:r>
          </a:p>
        </p:txBody>
      </p:sp>
    </p:spTree>
    <p:extLst>
      <p:ext uri="{BB962C8B-B14F-4D97-AF65-F5344CB8AC3E}">
        <p14:creationId xmlns:p14="http://schemas.microsoft.com/office/powerpoint/2010/main" val="2438032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56818-4284-67FD-F81B-38DF1BF966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1538584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C0740-5C51-A3E4-5BC2-116CD2560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C7F9CB00-74AB-B2B7-B512-B56602DF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Who am I</a:t>
            </a:r>
          </a:p>
        </p:txBody>
      </p:sp>
      <p:pic>
        <p:nvPicPr>
          <p:cNvPr id="2" name="Picture 18" descr="5 profili “Marco Parenzan” | LinkedIn">
            <a:extLst>
              <a:ext uri="{FF2B5EF4-FFF2-40B4-BE49-F238E27FC236}">
                <a16:creationId xmlns:a16="http://schemas.microsoft.com/office/drawing/2014/main" id="{3FD9666B-7A54-9916-D1C6-753FC80E1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 r="4613" b="3341"/>
          <a:stretch/>
        </p:blipFill>
        <p:spPr>
          <a:xfrm>
            <a:off x="974019" y="2357833"/>
            <a:ext cx="2670175" cy="2612289"/>
          </a:xfrm>
          <a:prstGeom prst="rect">
            <a:avLst/>
          </a:prstGeom>
          <a:noFill/>
        </p:spPr>
      </p:pic>
      <p:pic>
        <p:nvPicPr>
          <p:cNvPr id="3" name="Picture 4" descr="Beppe Platania's blog">
            <a:extLst>
              <a:ext uri="{FF2B5EF4-FFF2-40B4-BE49-F238E27FC236}">
                <a16:creationId xmlns:a16="http://schemas.microsoft.com/office/drawing/2014/main" id="{34C1B7D4-6A60-1AFA-11C4-7142C8D3A4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501" y="2916042"/>
            <a:ext cx="1584901" cy="63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1nn0va - Home | Facebook">
            <a:extLst>
              <a:ext uri="{FF2B5EF4-FFF2-40B4-BE49-F238E27FC236}">
                <a16:creationId xmlns:a16="http://schemas.microsoft.com/office/drawing/2014/main" id="{1036F9DE-81AD-9C37-F5DB-C6670DE45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106" y="3674251"/>
            <a:ext cx="1609691" cy="65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284AAD-87BF-F7B5-1A08-66516E829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384" y="131873"/>
            <a:ext cx="4458280" cy="57262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03E825C-BC09-E543-3810-5B84BF0A9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483725">
            <a:off x="6796389" y="4801426"/>
            <a:ext cx="6096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D9CDCB-9850-9DFA-0AEF-BB1480947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2203" y="2365430"/>
            <a:ext cx="2191497" cy="42815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EC63DF8-B6D3-3D97-10D0-D15D641C0FE7}"/>
              </a:ext>
            </a:extLst>
          </p:cNvPr>
          <p:cNvSpPr txBox="1">
            <a:spLocks/>
          </p:cNvSpPr>
          <p:nvPr/>
        </p:nvSpPr>
        <p:spPr>
          <a:xfrm>
            <a:off x="8277225" y="208080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marco_parenzan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7EFC2584-1800-0AF7-C971-E65680121E09}"/>
              </a:ext>
            </a:extLst>
          </p:cNvPr>
          <p:cNvSpPr txBox="1">
            <a:spLocks/>
          </p:cNvSpPr>
          <p:nvPr/>
        </p:nvSpPr>
        <p:spPr>
          <a:xfrm>
            <a:off x="8277225" y="3201578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1000DC5D-C135-D575-AC6F-ECD4A0484EED}"/>
              </a:ext>
            </a:extLst>
          </p:cNvPr>
          <p:cNvSpPr txBox="1">
            <a:spLocks/>
          </p:cNvSpPr>
          <p:nvPr/>
        </p:nvSpPr>
        <p:spPr>
          <a:xfrm>
            <a:off x="8277225" y="4406490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06A1B8CE-94CF-15E6-BFEF-DF2F7335432D}"/>
              </a:ext>
            </a:extLst>
          </p:cNvPr>
          <p:cNvSpPr txBox="1">
            <a:spLocks/>
          </p:cNvSpPr>
          <p:nvPr/>
        </p:nvSpPr>
        <p:spPr>
          <a:xfrm>
            <a:off x="1001990" y="5000156"/>
            <a:ext cx="2670175" cy="6540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MARCO PARENZAN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BB09AC63-BA0A-B75E-288F-61B0FC4297DE}"/>
              </a:ext>
            </a:extLst>
          </p:cNvPr>
          <p:cNvSpPr txBox="1">
            <a:spLocks/>
          </p:cNvSpPr>
          <p:nvPr/>
        </p:nvSpPr>
        <p:spPr>
          <a:xfrm>
            <a:off x="8277225" y="5288522"/>
            <a:ext cx="4010025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4F832-7E2D-54E9-68B3-C9B32D1462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746413">
            <a:off x="6767711" y="5350321"/>
            <a:ext cx="6096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D5965-A580-9C12-2633-ED4EDF1074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3106" y="4448794"/>
            <a:ext cx="1609691" cy="53656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0D19665-A173-0CEB-1024-A0BB0AD970A4}"/>
              </a:ext>
            </a:extLst>
          </p:cNvPr>
          <p:cNvGrpSpPr/>
          <p:nvPr/>
        </p:nvGrpSpPr>
        <p:grpSpPr>
          <a:xfrm>
            <a:off x="7453384" y="1730049"/>
            <a:ext cx="1009948" cy="1009948"/>
            <a:chOff x="3328988" y="3201988"/>
            <a:chExt cx="392113" cy="392113"/>
          </a:xfrm>
        </p:grpSpPr>
        <p:sp>
          <p:nvSpPr>
            <p:cNvPr id="14" name="Oval 46">
              <a:extLst>
                <a:ext uri="{FF2B5EF4-FFF2-40B4-BE49-F238E27FC236}">
                  <a16:creationId xmlns:a16="http://schemas.microsoft.com/office/drawing/2014/main" id="{FBAF0E73-E528-F9BE-5B07-8EC691B1F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8DD1C1A0-49B9-0BBE-F923-07CAD4DB4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792B8B-130C-3776-0D3B-30798A30CC7A}"/>
              </a:ext>
            </a:extLst>
          </p:cNvPr>
          <p:cNvGrpSpPr/>
          <p:nvPr/>
        </p:nvGrpSpPr>
        <p:grpSpPr>
          <a:xfrm>
            <a:off x="7471172" y="3964265"/>
            <a:ext cx="1009948" cy="1005857"/>
            <a:chOff x="2809875" y="2679700"/>
            <a:chExt cx="392113" cy="390525"/>
          </a:xfrm>
        </p:grpSpPr>
        <p:sp>
          <p:nvSpPr>
            <p:cNvPr id="17" name="Oval 70">
              <a:extLst>
                <a:ext uri="{FF2B5EF4-FFF2-40B4-BE49-F238E27FC236}">
                  <a16:creationId xmlns:a16="http://schemas.microsoft.com/office/drawing/2014/main" id="{5494E20C-A8CB-DB78-A4B6-C95ABCDFA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id="{249B15FA-E02B-3D46-EEB6-FA5D99864F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0D68B09-BC88-FC2A-0A0C-1496000D306D}"/>
              </a:ext>
            </a:extLst>
          </p:cNvPr>
          <p:cNvGrpSpPr/>
          <p:nvPr/>
        </p:nvGrpSpPr>
        <p:grpSpPr>
          <a:xfrm>
            <a:off x="7467083" y="2853325"/>
            <a:ext cx="1009948" cy="1013305"/>
            <a:chOff x="5048888" y="3010398"/>
            <a:chExt cx="1009948" cy="1013305"/>
          </a:xfrm>
        </p:grpSpPr>
        <p:sp>
          <p:nvSpPr>
            <p:cNvPr id="22" name="Oval 46">
              <a:extLst>
                <a:ext uri="{FF2B5EF4-FFF2-40B4-BE49-F238E27FC236}">
                  <a16:creationId xmlns:a16="http://schemas.microsoft.com/office/drawing/2014/main" id="{0E158FB2-5E95-B54C-9E97-E31981D1869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888" y="3013755"/>
              <a:ext cx="1009948" cy="1009948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1C6028C-9E55-1948-7556-592FE01183C1}"/>
                </a:ext>
              </a:extLst>
            </p:cNvPr>
            <p:cNvGrpSpPr/>
            <p:nvPr userDrawn="1"/>
          </p:nvGrpSpPr>
          <p:grpSpPr>
            <a:xfrm>
              <a:off x="5179794" y="3010398"/>
              <a:ext cx="763436" cy="763436"/>
              <a:chOff x="4380425" y="2085823"/>
              <a:chExt cx="392113" cy="392113"/>
            </a:xfrm>
          </p:grpSpPr>
          <p:sp>
            <p:nvSpPr>
              <p:cNvPr id="24" name="Oval 113">
                <a:extLst>
                  <a:ext uri="{FF2B5EF4-FFF2-40B4-BE49-F238E27FC236}">
                    <a16:creationId xmlns:a16="http://schemas.microsoft.com/office/drawing/2014/main" id="{83B624A0-CB50-1099-8388-AFDCAF3C53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425" y="2085823"/>
                <a:ext cx="392113" cy="392113"/>
              </a:xfrm>
              <a:prstGeom prst="ellipse">
                <a:avLst/>
              </a:prstGeom>
              <a:solidFill>
                <a:srgbClr val="2D2D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">
                <a:extLst>
                  <a:ext uri="{FF2B5EF4-FFF2-40B4-BE49-F238E27FC236}">
                    <a16:creationId xmlns:a16="http://schemas.microsoft.com/office/drawing/2014/main" id="{C4E21183-9531-1A85-CBAE-2CFA83AFA1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230438"/>
                <a:ext cx="247650" cy="241300"/>
              </a:xfrm>
              <a:custGeom>
                <a:avLst/>
                <a:gdLst>
                  <a:gd name="T0" fmla="*/ 63 w 126"/>
                  <a:gd name="T1" fmla="*/ 0 h 123"/>
                  <a:gd name="T2" fmla="*/ 0 w 126"/>
                  <a:gd name="T3" fmla="*/ 63 h 123"/>
                  <a:gd name="T4" fmla="*/ 42 w 126"/>
                  <a:gd name="T5" fmla="*/ 123 h 123"/>
                  <a:gd name="T6" fmla="*/ 42 w 126"/>
                  <a:gd name="T7" fmla="*/ 123 h 123"/>
                  <a:gd name="T8" fmla="*/ 44 w 126"/>
                  <a:gd name="T9" fmla="*/ 123 h 123"/>
                  <a:gd name="T10" fmla="*/ 47 w 126"/>
                  <a:gd name="T11" fmla="*/ 119 h 123"/>
                  <a:gd name="T12" fmla="*/ 47 w 126"/>
                  <a:gd name="T13" fmla="*/ 119 h 123"/>
                  <a:gd name="T14" fmla="*/ 47 w 126"/>
                  <a:gd name="T15" fmla="*/ 119 h 123"/>
                  <a:gd name="T16" fmla="*/ 47 w 126"/>
                  <a:gd name="T17" fmla="*/ 108 h 123"/>
                  <a:gd name="T18" fmla="*/ 34 w 126"/>
                  <a:gd name="T19" fmla="*/ 108 h 123"/>
                  <a:gd name="T20" fmla="*/ 25 w 126"/>
                  <a:gd name="T21" fmla="*/ 98 h 123"/>
                  <a:gd name="T22" fmla="*/ 17 w 126"/>
                  <a:gd name="T23" fmla="*/ 89 h 123"/>
                  <a:gd name="T24" fmla="*/ 26 w 126"/>
                  <a:gd name="T25" fmla="*/ 90 h 123"/>
                  <a:gd name="T26" fmla="*/ 40 w 126"/>
                  <a:gd name="T27" fmla="*/ 101 h 123"/>
                  <a:gd name="T28" fmla="*/ 48 w 126"/>
                  <a:gd name="T29" fmla="*/ 99 h 123"/>
                  <a:gd name="T30" fmla="*/ 51 w 126"/>
                  <a:gd name="T31" fmla="*/ 92 h 123"/>
                  <a:gd name="T32" fmla="*/ 22 w 126"/>
                  <a:gd name="T33" fmla="*/ 62 h 123"/>
                  <a:gd name="T34" fmla="*/ 29 w 126"/>
                  <a:gd name="T35" fmla="*/ 43 h 123"/>
                  <a:gd name="T36" fmla="*/ 30 w 126"/>
                  <a:gd name="T37" fmla="*/ 26 h 123"/>
                  <a:gd name="T38" fmla="*/ 47 w 126"/>
                  <a:gd name="T39" fmla="*/ 33 h 123"/>
                  <a:gd name="T40" fmla="*/ 63 w 126"/>
                  <a:gd name="T41" fmla="*/ 31 h 123"/>
                  <a:gd name="T42" fmla="*/ 63 w 126"/>
                  <a:gd name="T43" fmla="*/ 31 h 123"/>
                  <a:gd name="T44" fmla="*/ 63 w 126"/>
                  <a:gd name="T45" fmla="*/ 31 h 123"/>
                  <a:gd name="T46" fmla="*/ 63 w 126"/>
                  <a:gd name="T47" fmla="*/ 31 h 123"/>
                  <a:gd name="T48" fmla="*/ 63 w 126"/>
                  <a:gd name="T49" fmla="*/ 31 h 123"/>
                  <a:gd name="T50" fmla="*/ 79 w 126"/>
                  <a:gd name="T51" fmla="*/ 33 h 123"/>
                  <a:gd name="T52" fmla="*/ 96 w 126"/>
                  <a:gd name="T53" fmla="*/ 26 h 123"/>
                  <a:gd name="T54" fmla="*/ 97 w 126"/>
                  <a:gd name="T55" fmla="*/ 43 h 123"/>
                  <a:gd name="T56" fmla="*/ 104 w 126"/>
                  <a:gd name="T57" fmla="*/ 62 h 123"/>
                  <a:gd name="T58" fmla="*/ 75 w 126"/>
                  <a:gd name="T59" fmla="*/ 92 h 123"/>
                  <a:gd name="T60" fmla="*/ 79 w 126"/>
                  <a:gd name="T61" fmla="*/ 103 h 123"/>
                  <a:gd name="T62" fmla="*/ 79 w 126"/>
                  <a:gd name="T63" fmla="*/ 119 h 123"/>
                  <a:gd name="T64" fmla="*/ 82 w 126"/>
                  <a:gd name="T65" fmla="*/ 123 h 123"/>
                  <a:gd name="T66" fmla="*/ 83 w 126"/>
                  <a:gd name="T67" fmla="*/ 123 h 123"/>
                  <a:gd name="T68" fmla="*/ 84 w 126"/>
                  <a:gd name="T69" fmla="*/ 123 h 123"/>
                  <a:gd name="T70" fmla="*/ 126 w 126"/>
                  <a:gd name="T71" fmla="*/ 63 h 123"/>
                  <a:gd name="T72" fmla="*/ 63 w 126"/>
                  <a:gd name="T7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3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1"/>
                      <a:pt x="17" y="114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3"/>
                      <a:pt x="43" y="123"/>
                      <a:pt x="44" y="123"/>
                    </a:cubicBezTo>
                    <a:cubicBezTo>
                      <a:pt x="46" y="123"/>
                      <a:pt x="47" y="122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6"/>
                      <a:pt x="47" y="112"/>
                      <a:pt x="47" y="108"/>
                    </a:cubicBezTo>
                    <a:cubicBezTo>
                      <a:pt x="43" y="109"/>
                      <a:pt x="37" y="110"/>
                      <a:pt x="34" y="108"/>
                    </a:cubicBezTo>
                    <a:cubicBezTo>
                      <a:pt x="30" y="106"/>
                      <a:pt x="27" y="103"/>
                      <a:pt x="25" y="98"/>
                    </a:cubicBezTo>
                    <a:cubicBezTo>
                      <a:pt x="23" y="92"/>
                      <a:pt x="17" y="90"/>
                      <a:pt x="17" y="89"/>
                    </a:cubicBezTo>
                    <a:cubicBezTo>
                      <a:pt x="16" y="88"/>
                      <a:pt x="23" y="86"/>
                      <a:pt x="26" y="90"/>
                    </a:cubicBezTo>
                    <a:cubicBezTo>
                      <a:pt x="30" y="94"/>
                      <a:pt x="33" y="102"/>
                      <a:pt x="40" y="101"/>
                    </a:cubicBezTo>
                    <a:cubicBezTo>
                      <a:pt x="44" y="100"/>
                      <a:pt x="46" y="100"/>
                      <a:pt x="48" y="99"/>
                    </a:cubicBezTo>
                    <a:cubicBezTo>
                      <a:pt x="48" y="97"/>
                      <a:pt x="49" y="94"/>
                      <a:pt x="51" y="92"/>
                    </a:cubicBezTo>
                    <a:cubicBezTo>
                      <a:pt x="34" y="89"/>
                      <a:pt x="22" y="80"/>
                      <a:pt x="22" y="62"/>
                    </a:cubicBezTo>
                    <a:cubicBezTo>
                      <a:pt x="22" y="54"/>
                      <a:pt x="25" y="47"/>
                      <a:pt x="29" y="43"/>
                    </a:cubicBezTo>
                    <a:cubicBezTo>
                      <a:pt x="28" y="39"/>
                      <a:pt x="27" y="30"/>
                      <a:pt x="30" y="26"/>
                    </a:cubicBezTo>
                    <a:cubicBezTo>
                      <a:pt x="30" y="26"/>
                      <a:pt x="35" y="24"/>
                      <a:pt x="47" y="33"/>
                    </a:cubicBezTo>
                    <a:cubicBezTo>
                      <a:pt x="52" y="32"/>
                      <a:pt x="57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9" y="31"/>
                      <a:pt x="74" y="32"/>
                      <a:pt x="79" y="33"/>
                    </a:cubicBezTo>
                    <a:cubicBezTo>
                      <a:pt x="92" y="24"/>
                      <a:pt x="96" y="26"/>
                      <a:pt x="96" y="26"/>
                    </a:cubicBezTo>
                    <a:cubicBezTo>
                      <a:pt x="99" y="30"/>
                      <a:pt x="98" y="39"/>
                      <a:pt x="97" y="43"/>
                    </a:cubicBezTo>
                    <a:cubicBezTo>
                      <a:pt x="101" y="47"/>
                      <a:pt x="104" y="54"/>
                      <a:pt x="104" y="62"/>
                    </a:cubicBezTo>
                    <a:cubicBezTo>
                      <a:pt x="104" y="80"/>
                      <a:pt x="92" y="89"/>
                      <a:pt x="75" y="92"/>
                    </a:cubicBezTo>
                    <a:cubicBezTo>
                      <a:pt x="79" y="95"/>
                      <a:pt x="79" y="101"/>
                      <a:pt x="79" y="103"/>
                    </a:cubicBezTo>
                    <a:cubicBezTo>
                      <a:pt x="79" y="105"/>
                      <a:pt x="79" y="119"/>
                      <a:pt x="79" y="119"/>
                    </a:cubicBezTo>
                    <a:cubicBezTo>
                      <a:pt x="79" y="122"/>
                      <a:pt x="80" y="123"/>
                      <a:pt x="82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09" y="114"/>
                      <a:pt x="126" y="91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6" name="Picture 2" descr="Brand @ Sessionize">
            <a:extLst>
              <a:ext uri="{FF2B5EF4-FFF2-40B4-BE49-F238E27FC236}">
                <a16:creationId xmlns:a16="http://schemas.microsoft.com/office/drawing/2014/main" id="{919407F9-A2D0-87C6-9975-0EC8A6791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083" y="5086807"/>
            <a:ext cx="967249" cy="967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19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C91D3-53BD-641C-2F4F-9CA32C64B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75E7-82C8-72E3-1449-CAE0D354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Una storia «arancione»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A12465-26A8-A815-4DBE-3DFA94B4F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Costi spropositati (non perchè sono «arancioni»...)</a:t>
            </a:r>
          </a:p>
          <a:p>
            <a:r>
              <a:rPr lang="it-IT" dirty="0"/>
              <a:t>Scenario Irreale</a:t>
            </a:r>
          </a:p>
          <a:p>
            <a:pPr lvl="1"/>
            <a:r>
              <a:rPr lang="it-IT" dirty="0"/>
              <a:t>Streaming</a:t>
            </a:r>
          </a:p>
          <a:p>
            <a:pPr lvl="1"/>
            <a:r>
              <a:rPr lang="it-IT" dirty="0"/>
              <a:t>No Analytics</a:t>
            </a:r>
          </a:p>
          <a:p>
            <a:r>
              <a:rPr lang="it-IT" dirty="0"/>
              <a:t>Abbandonato</a:t>
            </a:r>
          </a:p>
          <a:p>
            <a:endParaRPr lang="it-IT" dirty="0"/>
          </a:p>
        </p:txBody>
      </p:sp>
      <p:pic>
        <p:nvPicPr>
          <p:cNvPr id="1026" name="Picture 2" descr="Bollicine: le 20 migliori bottiglie da stappare a Capodanno">
            <a:extLst>
              <a:ext uri="{FF2B5EF4-FFF2-40B4-BE49-F238E27FC236}">
                <a16:creationId xmlns:a16="http://schemas.microsoft.com/office/drawing/2014/main" id="{B9BB9FEC-1CE5-EF52-3BE5-BFD3C018ACCD}"/>
              </a:ext>
            </a:extLst>
          </p:cNvPr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2295525"/>
            <a:ext cx="5181600" cy="2984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5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3826-13E8-E639-576A-AB8B318B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Bisogna essere sinceri: il colore non c’entra (ma in questo caso si gode!)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54FFB-4242-CF02-C100-8F9E533718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accent5">
              <a:lumMod val="40000"/>
              <a:lumOff val="60000"/>
            </a:schemeClr>
          </a:solidFill>
        </p:spPr>
        <p:txBody>
          <a:bodyPr/>
          <a:lstStyle/>
          <a:p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E6D003-2039-CADB-2865-956253284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rgbClr val="FFC000"/>
          </a:solidFill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2173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1EABD4-3A74-7838-025C-B8BBC312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Facciamo un conto...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E23C1E7-0888-D2D4-AD51-D6C3899D98F9}"/>
              </a:ext>
            </a:extLst>
          </p:cNvPr>
          <p:cNvGraphicFramePr>
            <a:graphicFrameLocks noGrp="1"/>
          </p:cNvGraphicFramePr>
          <p:nvPr/>
        </p:nvGraphicFramePr>
        <p:xfrm>
          <a:off x="4801332" y="1844404"/>
          <a:ext cx="2971800" cy="4345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4904">
                  <a:extLst>
                    <a:ext uri="{9D8B030D-6E8A-4147-A177-3AD203B41FA5}">
                      <a16:colId xmlns:a16="http://schemas.microsoft.com/office/drawing/2014/main" val="3144432456"/>
                    </a:ext>
                  </a:extLst>
                </a:gridCol>
                <a:gridCol w="926896">
                  <a:extLst>
                    <a:ext uri="{9D8B030D-6E8A-4147-A177-3AD203B41FA5}">
                      <a16:colId xmlns:a16="http://schemas.microsoft.com/office/drawing/2014/main" val="1168049287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Transmissione (status+performance)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9048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86105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</a:rPr>
                        <a:t>Numero segnali/asset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500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0070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Lunghezza media chiave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2026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Lunghezza media valore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52563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lunghezza chiave/valore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73589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Costo payload Json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20%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22854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Dimensione media chiave valore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16,8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10419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Dimensione media messaggio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8400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17765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Dimensione payload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4096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33591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n° messaggi/asset/secondo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2,05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09345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Secondi x giorno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86400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78505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Totale messaggi/giorno/asset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177187,5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71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27766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5976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Numero asset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60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36021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Numero messaggi/giorno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10631250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0575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Numero messaggi/giorno/unit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400000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17955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Numero unit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26,578125</a:t>
                      </a:r>
                      <a:endParaRPr lang="it-IT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099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8921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Costo/unit/mese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               23,20 € 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7554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</a:rPr>
                        <a:t>Costo totale mese IoT Hub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</a:rPr>
                        <a:t>             616,61 € </a:t>
                      </a:r>
                      <a:endParaRPr lang="it-IT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929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976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F656F-DD15-4ACD-3A79-20F93B547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E3DCA-0019-CA03-D098-EFED627126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 dirty="0"/>
              <a:t>L’errore di tutti è «intanto tiriamo su i dati...»</a:t>
            </a:r>
          </a:p>
        </p:txBody>
      </p:sp>
    </p:spTree>
    <p:extLst>
      <p:ext uri="{BB962C8B-B14F-4D97-AF65-F5344CB8AC3E}">
        <p14:creationId xmlns:p14="http://schemas.microsoft.com/office/powerpoint/2010/main" val="1316280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25BD-E1BB-44E9-A11F-5964AB56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Hot vs Sampling</a:t>
            </a:r>
            <a:endParaRPr lang="it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E2C6B4-6CC7-4EFF-926E-9095F36FE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L’informazione</a:t>
            </a:r>
            <a:r>
              <a:rPr lang="en-US" dirty="0"/>
              <a:t> </a:t>
            </a:r>
            <a:r>
              <a:rPr lang="en-US" dirty="0" err="1"/>
              <a:t>principale</a:t>
            </a:r>
            <a:r>
              <a:rPr lang="en-US" dirty="0"/>
              <a:t> è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Acquisizione</a:t>
            </a:r>
            <a:r>
              <a:rPr lang="en-US" dirty="0"/>
              <a:t>/Sampling e </a:t>
            </a:r>
            <a:r>
              <a:rPr lang="en-US" dirty="0" err="1"/>
              <a:t>invio</a:t>
            </a:r>
            <a:r>
              <a:rPr lang="en-US" dirty="0"/>
              <a:t> dei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due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completamente</a:t>
            </a:r>
            <a:r>
              <a:rPr lang="en-US" dirty="0"/>
              <a:t> separate.</a:t>
            </a:r>
          </a:p>
          <a:p>
            <a:r>
              <a:rPr lang="it-IT" dirty="0"/>
              <a:t>Il fatto che leggo un segnale con un sampling di 1HZ, o 30Hz o 10KHz non significa che questo dato sia «hot».</a:t>
            </a:r>
          </a:p>
          <a:p>
            <a:r>
              <a:rPr lang="it-IT" dirty="0"/>
              <a:t>Qualunque sia la frequenza di campionamento, la frequenza con cui inviare i dati è diversa.</a:t>
            </a:r>
          </a:p>
          <a:p>
            <a:r>
              <a:rPr lang="it-IT" dirty="0"/>
              <a:t>Quindi io posso mandare un segnale a 30Hz anche ogni due minuti via NRT.</a:t>
            </a:r>
          </a:p>
        </p:txBody>
      </p:sp>
    </p:spTree>
    <p:extLst>
      <p:ext uri="{BB962C8B-B14F-4D97-AF65-F5344CB8AC3E}">
        <p14:creationId xmlns:p14="http://schemas.microsoft.com/office/powerpoint/2010/main" val="1199872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7137B-A11C-49AF-A344-97328705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dati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FEB33-83E1-4DC8-BBB2-FB073858B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Cosa </a:t>
            </a:r>
            <a:r>
              <a:rPr lang="en-US" dirty="0" err="1"/>
              <a:t>significa</a:t>
            </a:r>
            <a:r>
              <a:rPr lang="en-US" dirty="0"/>
              <a:t> Hot//NRT//Warm?</a:t>
            </a:r>
          </a:p>
          <a:p>
            <a:r>
              <a:rPr lang="en-US" dirty="0"/>
              <a:t>Hot=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devono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visualizzati</a:t>
            </a:r>
            <a:r>
              <a:rPr lang="en-US" dirty="0"/>
              <a:t>/</a:t>
            </a:r>
            <a:r>
              <a:rPr lang="en-US" dirty="0" err="1"/>
              <a:t>Usufruiti</a:t>
            </a:r>
            <a:r>
              <a:rPr lang="en-US" dirty="0"/>
              <a:t> “senza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</a:t>
            </a:r>
            <a:r>
              <a:rPr lang="en-US" dirty="0" err="1"/>
              <a:t>passato</a:t>
            </a:r>
            <a:r>
              <a:rPr lang="en-US" dirty="0"/>
              <a:t> </a:t>
            </a:r>
            <a:r>
              <a:rPr lang="en-US" dirty="0" err="1"/>
              <a:t>troppo</a:t>
            </a:r>
            <a:r>
              <a:rPr lang="en-US" dirty="0"/>
              <a:t> tempo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è </a:t>
            </a:r>
            <a:r>
              <a:rPr lang="en-US" dirty="0" err="1"/>
              <a:t>successo</a:t>
            </a:r>
            <a:r>
              <a:rPr lang="en-US" dirty="0"/>
              <a:t> e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informato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Hot e NRT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percepiti</a:t>
            </a:r>
            <a:r>
              <a:rPr lang="en-US" dirty="0"/>
              <a:t> come </a:t>
            </a:r>
            <a:r>
              <a:rPr lang="en-US" dirty="0" err="1"/>
              <a:t>equivalenti</a:t>
            </a:r>
            <a:endParaRPr lang="en-US" dirty="0"/>
          </a:p>
          <a:p>
            <a:r>
              <a:rPr lang="en-US" dirty="0"/>
              <a:t>Warm=</a:t>
            </a:r>
            <a:r>
              <a:rPr lang="en-US" dirty="0" err="1"/>
              <a:t>Dati</a:t>
            </a:r>
            <a:r>
              <a:rPr lang="en-US" dirty="0"/>
              <a:t> la cui </a:t>
            </a:r>
            <a:r>
              <a:rPr lang="en-US" dirty="0" err="1"/>
              <a:t>velocità</a:t>
            </a:r>
            <a:r>
              <a:rPr lang="en-US" dirty="0"/>
              <a:t> di </a:t>
            </a:r>
            <a:r>
              <a:rPr lang="en-US" dirty="0" err="1"/>
              <a:t>fruizione</a:t>
            </a:r>
            <a:r>
              <a:rPr lang="en-US" dirty="0"/>
              <a:t> non è </a:t>
            </a:r>
            <a:r>
              <a:rPr lang="en-US" dirty="0" err="1"/>
              <a:t>importante</a:t>
            </a:r>
            <a:endParaRPr lang="en-US" dirty="0"/>
          </a:p>
          <a:p>
            <a:pPr lvl="1"/>
            <a:r>
              <a:rPr lang="en-US" dirty="0"/>
              <a:t>I </a:t>
            </a:r>
            <a:r>
              <a:rPr lang="en-US" dirty="0" err="1"/>
              <a:t>dati</a:t>
            </a:r>
            <a:r>
              <a:rPr lang="en-US" dirty="0"/>
              <a:t> di performance </a:t>
            </a:r>
            <a:r>
              <a:rPr lang="en-US" dirty="0" err="1"/>
              <a:t>sono</a:t>
            </a:r>
            <a:r>
              <a:rPr lang="en-US" dirty="0"/>
              <a:t> Warm</a:t>
            </a:r>
          </a:p>
          <a:p>
            <a:pPr lvl="1"/>
            <a:r>
              <a:rPr lang="en-US" dirty="0" err="1"/>
              <a:t>Quindi</a:t>
            </a:r>
            <a:r>
              <a:rPr lang="en-US" dirty="0"/>
              <a:t> file NRT in upstream verso cloud </a:t>
            </a:r>
            <a:r>
              <a:rPr lang="en-US" dirty="0" err="1"/>
              <a:t>sono</a:t>
            </a:r>
            <a:r>
              <a:rPr lang="en-US" dirty="0"/>
              <a:t> in </a:t>
            </a:r>
            <a:r>
              <a:rPr lang="en-US" dirty="0" err="1"/>
              <a:t>realtà</a:t>
            </a:r>
            <a:r>
              <a:rPr lang="en-US" dirty="0"/>
              <a:t> Warm</a:t>
            </a:r>
          </a:p>
          <a:p>
            <a:r>
              <a:rPr lang="en-US" dirty="0"/>
              <a:t>Cold=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l’invio</a:t>
            </a:r>
            <a:r>
              <a:rPr lang="en-US" dirty="0"/>
              <a:t> dei </a:t>
            </a:r>
            <a:r>
              <a:rPr lang="en-US" dirty="0" err="1"/>
              <a:t>dati</a:t>
            </a:r>
            <a:r>
              <a:rPr lang="en-US" dirty="0"/>
              <a:t> è </a:t>
            </a:r>
            <a:r>
              <a:rPr lang="en-US" dirty="0" err="1"/>
              <a:t>indipendente</a:t>
            </a:r>
            <a:r>
              <a:rPr lang="en-US" dirty="0"/>
              <a:t> </a:t>
            </a:r>
            <a:r>
              <a:rPr lang="en-US" dirty="0" err="1"/>
              <a:t>dagli</a:t>
            </a:r>
            <a:r>
              <a:rPr lang="en-US" dirty="0"/>
              <a:t> </a:t>
            </a:r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li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generati</a:t>
            </a:r>
            <a:r>
              <a:rPr lang="en-US" dirty="0"/>
              <a:t> (</a:t>
            </a:r>
            <a:r>
              <a:rPr lang="en-US" dirty="0" err="1"/>
              <a:t>schedulazione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tipicamente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da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(MES, ERP, CRM)</a:t>
            </a:r>
          </a:p>
          <a:p>
            <a:endParaRPr lang="en-US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781970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1207</Words>
  <Application>Microsoft Office PowerPoint</Application>
  <PresentationFormat>Widescreen</PresentationFormat>
  <Paragraphs>248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MS Gothic</vt:lpstr>
      <vt:lpstr>Arial</vt:lpstr>
      <vt:lpstr>Calibri</vt:lpstr>
      <vt:lpstr>Calibri Light</vt:lpstr>
      <vt:lpstr>Segoe UI</vt:lpstr>
      <vt:lpstr>Wingdings</vt:lpstr>
      <vt:lpstr>Custom Design</vt:lpstr>
      <vt:lpstr>Office Theme</vt:lpstr>
      <vt:lpstr>Azure IoT nel 2024 con .NET</vt:lpstr>
      <vt:lpstr>PowerPoint Presentation</vt:lpstr>
      <vt:lpstr> Nel 2023 c’è stato tanto trambusto in Microsoft per l’IoT (licenziamenti): Sintomi</vt:lpstr>
      <vt:lpstr>Una storia «arancione»</vt:lpstr>
      <vt:lpstr>Bisogna essere sinceri: il colore non c’entra (ma in questo caso si gode!)</vt:lpstr>
      <vt:lpstr>Facciamo un conto...</vt:lpstr>
      <vt:lpstr>PowerPoint Presentation</vt:lpstr>
      <vt:lpstr>Hot vs Sampling</vt:lpstr>
      <vt:lpstr>Flussi dati</vt:lpstr>
      <vt:lpstr>Telemetria</vt:lpstr>
      <vt:lpstr>Facciamo una stima «alla c...o»</vt:lpstr>
      <vt:lpstr>Il monitoring in azienda</vt:lpstr>
      <vt:lpstr>ISA 95</vt:lpstr>
      <vt:lpstr>PowerPoint Presentation</vt:lpstr>
      <vt:lpstr>La crisi dell’IoT pre-2024</vt:lpstr>
      <vt:lpstr>PowerPoint Presentation</vt:lpstr>
      <vt:lpstr>PowerPoint Presentation</vt:lpstr>
      <vt:lpstr>«Voglio un colpevole»</vt:lpstr>
      <vt:lpstr>Cos’è un backend IoT? </vt:lpstr>
      <vt:lpstr>Cos’è l’IoT?</vt:lpstr>
      <vt:lpstr>Click to edit master title style</vt:lpstr>
      <vt:lpstr>Bufferizzare i dati con i file parquet</vt:lpstr>
      <vt:lpstr>Facts: Medallion Architecture</vt:lpstr>
      <vt:lpstr>Facts: Medallion Architecture</vt:lpstr>
      <vt:lpstr>PowerPoint Presentation</vt:lpstr>
      <vt:lpstr>PowerPoint Presentation</vt:lpstr>
      <vt:lpstr>PowerPoint Presentation</vt:lpstr>
      <vt:lpstr>Fabric as a Service</vt:lpstr>
      <vt:lpstr>PowerPoint Presentation</vt:lpstr>
      <vt:lpstr>Un interessante modello di licencing</vt:lpstr>
      <vt:lpstr>Come già detto (forse) l’IoT non è più IoTHub centrico...ma ci sono un paio di cosette interessanti!</vt:lpstr>
      <vt:lpstr>EventGrid MQTT Namespaces (che forse non c’entra con Fabric...forse...)</vt:lpstr>
      <vt:lpstr>LakeHouse vs WareHouse</vt:lpstr>
      <vt:lpstr>Two SQL Endpoints</vt:lpstr>
      <vt:lpstr>Ignite News: Azure IoT Operations</vt:lpstr>
      <vt:lpstr>Real Time Analytics: KQL Database</vt:lpstr>
      <vt:lpstr>.NET (8): che c’entra?</vt:lpstr>
      <vt:lpstr>PowerPoint Presentation</vt:lpstr>
      <vt:lpstr>Who am 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Parenzan</dc:creator>
  <cp:lastModifiedBy>Marco Parenzan</cp:lastModifiedBy>
  <cp:revision>1</cp:revision>
  <dcterms:created xsi:type="dcterms:W3CDTF">2024-03-28T18:28:31Z</dcterms:created>
  <dcterms:modified xsi:type="dcterms:W3CDTF">2024-04-20T13:50:17Z</dcterms:modified>
</cp:coreProperties>
</file>